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59" r:id="rId6"/>
    <p:sldMasterId id="2147483687" r:id="rId7"/>
  </p:sldMasterIdLst>
  <p:notesMasterIdLst>
    <p:notesMasterId r:id="rId29"/>
  </p:notesMasterIdLst>
  <p:sldIdLst>
    <p:sldId id="415"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63" r:id="rId27"/>
    <p:sldId id="461"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50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4356" autoAdjust="0"/>
  </p:normalViewPr>
  <p:slideViewPr>
    <p:cSldViewPr snapToGrid="0">
      <p:cViewPr varScale="1">
        <p:scale>
          <a:sx n="65" d="100"/>
          <a:sy n="65" d="100"/>
        </p:scale>
        <p:origin x="68"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2" d="100"/>
        <a:sy n="52" d="100"/>
      </p:scale>
      <p:origin x="0" y="-24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80EB5-F9F6-4055-8A57-C3558BEF59CB}" type="datetimeFigureOut">
              <a:rPr lang="sv-SE" smtClean="0"/>
              <a:t>2023-08-18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FC58F-130B-4AF5-9D23-E40E3A4A33F4}" type="slidenum">
              <a:rPr lang="sv-SE" smtClean="0"/>
              <a:t>‹#›</a:t>
            </a:fld>
            <a:endParaRPr lang="sv-SE"/>
          </a:p>
        </p:txBody>
      </p:sp>
    </p:spTree>
    <p:extLst>
      <p:ext uri="{BB962C8B-B14F-4D97-AF65-F5344CB8AC3E}">
        <p14:creationId xmlns:p14="http://schemas.microsoft.com/office/powerpoint/2010/main" val="79972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6</a:t>
            </a:fld>
            <a:endParaRPr lang="sv-SE"/>
          </a:p>
        </p:txBody>
      </p:sp>
    </p:spTree>
    <p:extLst>
      <p:ext uri="{BB962C8B-B14F-4D97-AF65-F5344CB8AC3E}">
        <p14:creationId xmlns:p14="http://schemas.microsoft.com/office/powerpoint/2010/main" val="298461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7</a:t>
            </a:fld>
            <a:endParaRPr lang="sv-SE"/>
          </a:p>
        </p:txBody>
      </p:sp>
    </p:spTree>
    <p:extLst>
      <p:ext uri="{BB962C8B-B14F-4D97-AF65-F5344CB8AC3E}">
        <p14:creationId xmlns:p14="http://schemas.microsoft.com/office/powerpoint/2010/main" val="177233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8</a:t>
            </a:fld>
            <a:endParaRPr lang="sv-SE"/>
          </a:p>
        </p:txBody>
      </p:sp>
    </p:spTree>
    <p:extLst>
      <p:ext uri="{BB962C8B-B14F-4D97-AF65-F5344CB8AC3E}">
        <p14:creationId xmlns:p14="http://schemas.microsoft.com/office/powerpoint/2010/main" val="275505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9</a:t>
            </a:fld>
            <a:endParaRPr lang="sv-SE"/>
          </a:p>
        </p:txBody>
      </p:sp>
    </p:spTree>
    <p:extLst>
      <p:ext uri="{BB962C8B-B14F-4D97-AF65-F5344CB8AC3E}">
        <p14:creationId xmlns:p14="http://schemas.microsoft.com/office/powerpoint/2010/main" val="69660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10</a:t>
            </a:fld>
            <a:endParaRPr lang="sv-SE"/>
          </a:p>
        </p:txBody>
      </p:sp>
    </p:spTree>
    <p:extLst>
      <p:ext uri="{BB962C8B-B14F-4D97-AF65-F5344CB8AC3E}">
        <p14:creationId xmlns:p14="http://schemas.microsoft.com/office/powerpoint/2010/main" val="392509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Syftet är att varje grupp skulle ha sina "egna" licenser.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ADA site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skapar licenser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ITAR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lägga till och ta bort licenser på objekt</a:t>
            </a:r>
          </a:p>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11</a:t>
            </a:fld>
            <a:endParaRPr lang="sv-SE"/>
          </a:p>
        </p:txBody>
      </p:sp>
    </p:spTree>
    <p:extLst>
      <p:ext uri="{BB962C8B-B14F-4D97-AF65-F5344CB8AC3E}">
        <p14:creationId xmlns:p14="http://schemas.microsoft.com/office/powerpoint/2010/main" val="278520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Syftet är att varje grupp skulle ha sina "egna" licenser.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ADA site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skapar licenser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ITAR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lägga till och ta bort licenser på objekt</a:t>
            </a:r>
          </a:p>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12</a:t>
            </a:fld>
            <a:endParaRPr lang="sv-SE"/>
          </a:p>
        </p:txBody>
      </p:sp>
    </p:spTree>
    <p:extLst>
      <p:ext uri="{BB962C8B-B14F-4D97-AF65-F5344CB8AC3E}">
        <p14:creationId xmlns:p14="http://schemas.microsoft.com/office/powerpoint/2010/main" val="297325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885645" y="2782342"/>
            <a:ext cx="10420710" cy="880200"/>
          </a:xfrm>
          <a:noFill/>
        </p:spPr>
        <p:txBody>
          <a:bodyPr anchor="b"/>
          <a:lstStyle>
            <a:lvl1pPr algn="r">
              <a:defRPr sz="4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D56C2F47-F27D-4541-B8B8-154662703066}"/>
              </a:ext>
            </a:extLst>
          </p:cNvPr>
          <p:cNvSpPr>
            <a:spLocks noGrp="1"/>
          </p:cNvSpPr>
          <p:nvPr>
            <p:ph type="subTitle" idx="1"/>
          </p:nvPr>
        </p:nvSpPr>
        <p:spPr>
          <a:xfrm>
            <a:off x="885645" y="3883862"/>
            <a:ext cx="10420710" cy="88020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a:extLst>
              <a:ext uri="{FF2B5EF4-FFF2-40B4-BE49-F238E27FC236}">
                <a16:creationId xmlns:a16="http://schemas.microsoft.com/office/drawing/2014/main" id="{E56308EC-D904-4884-8E8C-C03D9513DBB1}"/>
              </a:ext>
            </a:extLst>
          </p:cNvPr>
          <p:cNvSpPr>
            <a:spLocks noGrp="1"/>
          </p:cNvSpPr>
          <p:nvPr>
            <p:ph type="dt" sz="half" idx="10"/>
          </p:nvPr>
        </p:nvSpPr>
        <p:spPr/>
        <p:txBody>
          <a:bodyPr/>
          <a:lstStyle/>
          <a:p>
            <a:fld id="{5D3D38AF-0FB2-4207-BD2F-11491E7E8EB2}" type="datetime1">
              <a:rPr lang="sv-SE" smtClean="0"/>
              <a:t>2023-08-18</a:t>
            </a:fld>
            <a:endParaRPr lang="sv-SE" dirty="0"/>
          </a:p>
        </p:txBody>
      </p:sp>
      <p:sp>
        <p:nvSpPr>
          <p:cNvPr id="5" name="Platshållare för sidfot 4">
            <a:extLst>
              <a:ext uri="{FF2B5EF4-FFF2-40B4-BE49-F238E27FC236}">
                <a16:creationId xmlns:a16="http://schemas.microsoft.com/office/drawing/2014/main" id="{61D6F954-9F6B-4167-A198-126A615C3EA1}"/>
              </a:ext>
            </a:extLst>
          </p:cNvPr>
          <p:cNvSpPr>
            <a:spLocks noGrp="1"/>
          </p:cNvSpPr>
          <p:nvPr>
            <p:ph type="ftr" sz="quarter" idx="11"/>
          </p:nvPr>
        </p:nvSpPr>
        <p:spPr/>
        <p:txBody>
          <a:body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5401A515-98DB-4145-A822-133AEB58B1FD}"/>
              </a:ext>
            </a:extLst>
          </p:cNvPr>
          <p:cNvSpPr>
            <a:spLocks noGrp="1"/>
          </p:cNvSpPr>
          <p:nvPr>
            <p:ph type="sldNum" sz="quarter" idx="12"/>
          </p:nvPr>
        </p:nvSpPr>
        <p:spPr/>
        <p:txBody>
          <a:bodyPr/>
          <a:lstStyle/>
          <a:p>
            <a:fld id="{CC6C322D-AE1A-4FC3-BA63-54BA2399C0D0}" type="slidenum">
              <a:rPr lang="sv-SE" smtClean="0"/>
              <a:pPr/>
              <a:t>‹#›</a:t>
            </a:fld>
            <a:endParaRPr lang="sv-SE" dirty="0"/>
          </a:p>
        </p:txBody>
      </p:sp>
      <p:pic>
        <p:nvPicPr>
          <p:cNvPr id="7" name="Bild 6">
            <a:extLst>
              <a:ext uri="{FF2B5EF4-FFF2-40B4-BE49-F238E27FC236}">
                <a16:creationId xmlns:a16="http://schemas.microsoft.com/office/drawing/2014/main" id="{C47F3B3C-8DE6-4ED8-8A58-34E28C35381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55533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tart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397307D-D188-45AA-88B7-61CB8EE5F192}"/>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217" name="Platshållare för text 216">
            <a:extLst>
              <a:ext uri="{FF2B5EF4-FFF2-40B4-BE49-F238E27FC236}">
                <a16:creationId xmlns:a16="http://schemas.microsoft.com/office/drawing/2014/main" id="{BC9CBC55-BCCC-41AF-A64E-F344280666A3}"/>
              </a:ext>
              <a:ext uri="{C183D7F6-B498-43B3-948B-1728B52AA6E4}">
                <adec:decorative xmlns:adec="http://schemas.microsoft.com/office/drawing/2017/decorative" xmlns=""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asvg="http://schemas.microsoft.com/office/drawing/2016/SVG/main" xmlns="" r:embed="rId3"/>
                </a:ext>
              </a:extLst>
            </a:blip>
            <a:stretch>
              <a:fillRect/>
            </a:stretch>
          </a:blipFill>
        </p:spPr>
        <p:txBody>
          <a:bodyPr/>
          <a:lstStyle>
            <a:lvl1pPr algn="ctr">
              <a:buNone/>
              <a:defRPr sz="100"/>
            </a:lvl1pPr>
          </a:lstStyle>
          <a:p>
            <a:pPr lvl="0"/>
            <a:r>
              <a:rPr lang="sv-SE" dirty="0"/>
              <a:t> </a:t>
            </a:r>
          </a:p>
        </p:txBody>
      </p:sp>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1" y="3856378"/>
            <a:ext cx="12191999" cy="1272211"/>
          </a:xfrm>
          <a:solidFill>
            <a:srgbClr val="000000">
              <a:alpha val="40000"/>
            </a:srgbClr>
          </a:solidFill>
        </p:spPr>
        <p:txBody>
          <a:bodyPr rIns="972000" anchor="ctr"/>
          <a:lstStyle>
            <a:lvl1pPr algn="r">
              <a:defRPr sz="48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C07D9DA-41B5-4330-B2D3-6F2CE0F75DB7}"/>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37893461-3C0C-47B8-A2E4-D659E1139261}" type="datetime1">
              <a:rPr lang="sv-SE" smtClean="0"/>
              <a:t>2023-08-18</a:t>
            </a:fld>
            <a:endParaRPr lang="sv-SE" sz="100" dirty="0"/>
          </a:p>
        </p:txBody>
      </p:sp>
      <p:sp>
        <p:nvSpPr>
          <p:cNvPr id="4" name="Platshållare för sidfot 3">
            <a:extLst>
              <a:ext uri="{FF2B5EF4-FFF2-40B4-BE49-F238E27FC236}">
                <a16:creationId xmlns:a16="http://schemas.microsoft.com/office/drawing/2014/main" id="{736753E1-8409-4FEA-841C-E3D67E9FCF8A}"/>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669FA1F0-424B-4D94-B3A1-C0FF7E0980FA}"/>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13" name="Platshållare för text 12">
            <a:extLst>
              <a:ext uri="{FF2B5EF4-FFF2-40B4-BE49-F238E27FC236}">
                <a16:creationId xmlns:a16="http://schemas.microsoft.com/office/drawing/2014/main" id="{1CAE82C5-75AD-48E8-9613-25066C560978}"/>
              </a:ext>
            </a:extLst>
          </p:cNvPr>
          <p:cNvSpPr>
            <a:spLocks noGrp="1"/>
          </p:cNvSpPr>
          <p:nvPr>
            <p:ph type="body" sz="quarter" idx="15" hasCustomPrompt="1"/>
          </p:nvPr>
        </p:nvSpPr>
        <p:spPr>
          <a:xfrm>
            <a:off x="720000" y="5716903"/>
            <a:ext cx="8835940" cy="834146"/>
          </a:xfrm>
        </p:spPr>
        <p:txBody>
          <a:bodyPr anchor="ctr">
            <a:noAutofit/>
          </a:bodyPr>
          <a:lstStyle>
            <a:lvl1pPr>
              <a:buNone/>
              <a:defRPr sz="200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Förnamn Efternamn, e-post och telefonnummer</a:t>
            </a:r>
          </a:p>
        </p:txBody>
      </p:sp>
    </p:spTree>
    <p:extLst>
      <p:ext uri="{BB962C8B-B14F-4D97-AF65-F5344CB8AC3E}">
        <p14:creationId xmlns:p14="http://schemas.microsoft.com/office/powerpoint/2010/main" val="399813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397307D-D188-45AA-88B7-61CB8EE5F192}"/>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217" name="Platshållare för text 216">
            <a:extLst>
              <a:ext uri="{FF2B5EF4-FFF2-40B4-BE49-F238E27FC236}">
                <a16:creationId xmlns:a16="http://schemas.microsoft.com/office/drawing/2014/main" id="{BC9CBC55-BCCC-41AF-A64E-F344280666A3}"/>
              </a:ext>
              <a:ext uri="{C183D7F6-B498-43B3-948B-1728B52AA6E4}">
                <adec:decorative xmlns:adec="http://schemas.microsoft.com/office/drawing/2017/decorative" xmlns=""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asvg="http://schemas.microsoft.com/office/drawing/2016/SVG/main" xmlns="" r:embed="rId3"/>
                </a:ext>
              </a:extLst>
            </a:blip>
            <a:stretch>
              <a:fillRect/>
            </a:stretch>
          </a:blipFill>
        </p:spPr>
        <p:txBody>
          <a:bodyPr/>
          <a:lstStyle>
            <a:lvl1pPr algn="ctr">
              <a:buNone/>
              <a:defRPr sz="100"/>
            </a:lvl1pPr>
          </a:lstStyle>
          <a:p>
            <a:pPr lvl="0"/>
            <a:r>
              <a:rPr lang="sv-SE" dirty="0"/>
              <a:t> </a:t>
            </a:r>
          </a:p>
        </p:txBody>
      </p:sp>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1" y="3856378"/>
            <a:ext cx="12191999" cy="1272211"/>
          </a:xfrm>
          <a:solidFill>
            <a:srgbClr val="000000">
              <a:alpha val="40000"/>
            </a:srgbClr>
          </a:solidFill>
        </p:spPr>
        <p:txBody>
          <a:bodyPr rIns="972000" anchor="ctr"/>
          <a:lstStyle>
            <a:lvl1pPr algn="r">
              <a:defRPr sz="48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C07D9DA-41B5-4330-B2D3-6F2CE0F75DB7}"/>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37893461-3C0C-47B8-A2E4-D659E1139261}" type="datetime1">
              <a:rPr lang="sv-SE" smtClean="0"/>
              <a:t>2023-08-18</a:t>
            </a:fld>
            <a:endParaRPr lang="sv-SE" sz="100" dirty="0"/>
          </a:p>
        </p:txBody>
      </p:sp>
      <p:sp>
        <p:nvSpPr>
          <p:cNvPr id="4" name="Platshållare för sidfot 3">
            <a:extLst>
              <a:ext uri="{FF2B5EF4-FFF2-40B4-BE49-F238E27FC236}">
                <a16:creationId xmlns:a16="http://schemas.microsoft.com/office/drawing/2014/main" id="{736753E1-8409-4FEA-841C-E3D67E9FCF8A}"/>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669FA1F0-424B-4D94-B3A1-C0FF7E0980FA}"/>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13" name="Platshållare för text 12">
            <a:extLst>
              <a:ext uri="{FF2B5EF4-FFF2-40B4-BE49-F238E27FC236}">
                <a16:creationId xmlns:a16="http://schemas.microsoft.com/office/drawing/2014/main" id="{1CAE82C5-75AD-48E8-9613-25066C560978}"/>
              </a:ext>
            </a:extLst>
          </p:cNvPr>
          <p:cNvSpPr>
            <a:spLocks noGrp="1"/>
          </p:cNvSpPr>
          <p:nvPr>
            <p:ph type="body" sz="quarter" idx="15" hasCustomPrompt="1"/>
          </p:nvPr>
        </p:nvSpPr>
        <p:spPr>
          <a:xfrm>
            <a:off x="720000" y="5716903"/>
            <a:ext cx="8835940" cy="834146"/>
          </a:xfrm>
        </p:spPr>
        <p:txBody>
          <a:bodyPr anchor="ctr">
            <a:noAutofit/>
          </a:bodyPr>
          <a:lstStyle>
            <a:lvl1pPr>
              <a:buNone/>
              <a:defRPr sz="200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Förnamn Efternamn, e-post och telefonnummer</a:t>
            </a:r>
          </a:p>
        </p:txBody>
      </p:sp>
    </p:spTree>
    <p:extLst>
      <p:ext uri="{BB962C8B-B14F-4D97-AF65-F5344CB8AC3E}">
        <p14:creationId xmlns:p14="http://schemas.microsoft.com/office/powerpoint/2010/main" val="357847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2023-08-18</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5589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sidesbild, vi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2023-08-18</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0D4E38F6-F8C4-4E27-BF73-2EE2BFBBC911}"/>
              </a:ext>
              <a:ext uri="{C183D7F6-B498-43B3-948B-1728B52AA6E4}">
                <adec:decorative xmlns:adec="http://schemas.microsoft.com/office/drawing/2017/decorative" xmlns=""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asvg="http://schemas.microsoft.com/office/drawing/2016/SVG/main" xmlns=""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1799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sidesbild, svar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2023-08-18</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976AF94F-A0A5-4E50-AFB6-2C85231EA6AA}"/>
              </a:ext>
              <a:ext uri="{C183D7F6-B498-43B3-948B-1728B52AA6E4}">
                <adec:decorative xmlns:adec="http://schemas.microsoft.com/office/drawing/2017/decorative" xmlns="" val="1"/>
              </a:ext>
            </a:extLst>
          </p:cNvPr>
          <p:cNvSpPr>
            <a:spLocks noGrp="1"/>
          </p:cNvSpPr>
          <p:nvPr>
            <p:ph type="body" sz="quarter" idx="11" hasCustomPrompt="1"/>
          </p:nvPr>
        </p:nvSpPr>
        <p:spPr>
          <a:xfrm>
            <a:off x="9973970" y="5716902"/>
            <a:ext cx="1800000" cy="834146"/>
          </a:xfr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319819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885645" y="2782342"/>
            <a:ext cx="10420710" cy="880200"/>
          </a:xfrm>
          <a:noFill/>
        </p:spPr>
        <p:txBody>
          <a:bodyPr anchor="b"/>
          <a:lstStyle>
            <a:lvl1pPr algn="r">
              <a:defRPr sz="48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D56C2F47-F27D-4541-B8B8-154662703066}"/>
              </a:ext>
            </a:extLst>
          </p:cNvPr>
          <p:cNvSpPr>
            <a:spLocks noGrp="1"/>
          </p:cNvSpPr>
          <p:nvPr>
            <p:ph type="subTitle" idx="1"/>
          </p:nvPr>
        </p:nvSpPr>
        <p:spPr>
          <a:xfrm>
            <a:off x="885645" y="3883862"/>
            <a:ext cx="10420710" cy="88020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04AD9EEF-0820-4EAA-87AB-9A48B058CFC9}"/>
              </a:ext>
            </a:extLst>
          </p:cNvPr>
          <p:cNvSpPr>
            <a:spLocks noGrp="1"/>
          </p:cNvSpPr>
          <p:nvPr>
            <p:ph type="dt" sz="half" idx="10"/>
          </p:nvPr>
        </p:nvSpPr>
        <p:spPr/>
        <p:txBody>
          <a:bodyPr/>
          <a:lstStyle/>
          <a:p>
            <a:fld id="{B04ED80C-4242-45A6-8C34-D86C5782DC9E}" type="datetime1">
              <a:rPr lang="sv-SE" smtClean="0"/>
              <a:t>2023-08-18</a:t>
            </a:fld>
            <a:endParaRPr lang="sv-SE" dirty="0"/>
          </a:p>
        </p:txBody>
      </p:sp>
      <p:sp>
        <p:nvSpPr>
          <p:cNvPr id="5" name="Platshållare för sidfot 4">
            <a:extLst>
              <a:ext uri="{FF2B5EF4-FFF2-40B4-BE49-F238E27FC236}">
                <a16:creationId xmlns:a16="http://schemas.microsoft.com/office/drawing/2014/main" id="{B38B8417-A6B7-4C37-9EAB-27552BAD9164}"/>
              </a:ext>
            </a:extLst>
          </p:cNvPr>
          <p:cNvSpPr>
            <a:spLocks noGrp="1"/>
          </p:cNvSpPr>
          <p:nvPr>
            <p:ph type="ftr" sz="quarter" idx="11"/>
          </p:nvPr>
        </p:nvSpPr>
        <p:spPr/>
        <p:txBody>
          <a:bodyPr/>
          <a:lstStyle/>
          <a:p>
            <a:r>
              <a:rPr lang="sv-SE"/>
              <a:t>Förnamn Efternamn, E-post, Telefonummer</a:t>
            </a:r>
          </a:p>
        </p:txBody>
      </p:sp>
      <p:sp>
        <p:nvSpPr>
          <p:cNvPr id="6" name="Platshållare för bildnummer 5">
            <a:extLst>
              <a:ext uri="{FF2B5EF4-FFF2-40B4-BE49-F238E27FC236}">
                <a16:creationId xmlns:a16="http://schemas.microsoft.com/office/drawing/2014/main" id="{87565C73-889D-4ABE-B9A7-988BC0808D68}"/>
              </a:ext>
            </a:extLst>
          </p:cNvPr>
          <p:cNvSpPr>
            <a:spLocks noGrp="1"/>
          </p:cNvSpPr>
          <p:nvPr>
            <p:ph type="sldNum" sz="quarter" idx="12"/>
          </p:nvPr>
        </p:nvSpPr>
        <p:spPr/>
        <p:txBody>
          <a:bodyPr/>
          <a:lstStyle/>
          <a:p>
            <a:fld id="{CC6C322D-AE1A-4FC3-BA63-54BA2399C0D0}" type="slidenum">
              <a:rPr lang="sv-SE" smtClean="0"/>
              <a:pPr/>
              <a:t>‹#›</a:t>
            </a:fld>
            <a:endParaRPr lang="sv-SE" dirty="0"/>
          </a:p>
        </p:txBody>
      </p:sp>
      <p:pic>
        <p:nvPicPr>
          <p:cNvPr id="7" name="Bild 6">
            <a:extLst>
              <a:ext uri="{FF2B5EF4-FFF2-40B4-BE49-F238E27FC236}">
                <a16:creationId xmlns:a16="http://schemas.microsoft.com/office/drawing/2014/main" id="{0114A0B6-0B15-4519-84DD-56E65BB323C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79753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51477-D184-4A09-90E7-0FFC8C9C8F7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3A2C69B-B18C-46FF-8801-296E666534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C276A9-182B-4DA1-9B12-4C18D6856BEE}"/>
              </a:ext>
            </a:extLst>
          </p:cNvPr>
          <p:cNvSpPr>
            <a:spLocks noGrp="1"/>
          </p:cNvSpPr>
          <p:nvPr>
            <p:ph type="dt" sz="half" idx="10"/>
          </p:nvPr>
        </p:nvSpPr>
        <p:spPr/>
        <p:txBody>
          <a:bodyPr/>
          <a:lstStyle/>
          <a:p>
            <a:fld id="{F8F1FA7B-4712-4B0F-A043-ED92281042C2}" type="datetime1">
              <a:rPr lang="sv-SE" smtClean="0"/>
              <a:t>2023-08-18</a:t>
            </a:fld>
            <a:endParaRPr lang="sv-SE"/>
          </a:p>
        </p:txBody>
      </p:sp>
      <p:sp>
        <p:nvSpPr>
          <p:cNvPr id="5" name="Platshållare för sidfot 4">
            <a:extLst>
              <a:ext uri="{FF2B5EF4-FFF2-40B4-BE49-F238E27FC236}">
                <a16:creationId xmlns:a16="http://schemas.microsoft.com/office/drawing/2014/main" id="{538A732B-A014-4C2F-A012-32FDF64DB454}"/>
              </a:ext>
            </a:extLst>
          </p:cNvPr>
          <p:cNvSpPr>
            <a:spLocks noGrp="1"/>
          </p:cNvSpPr>
          <p:nvPr>
            <p:ph type="ftr" sz="quarter" idx="11"/>
          </p:nvPr>
        </p:nvSpPr>
        <p:spPr/>
        <p:txBody>
          <a:bodyPr/>
          <a:lstStyle/>
          <a:p>
            <a:r>
              <a:rPr lang="sv-SE"/>
              <a:t>Förnamn Efternamn, E-post, Telefonummer</a:t>
            </a:r>
          </a:p>
        </p:txBody>
      </p:sp>
      <p:sp>
        <p:nvSpPr>
          <p:cNvPr id="6" name="Platshållare för bildnummer 5">
            <a:extLst>
              <a:ext uri="{FF2B5EF4-FFF2-40B4-BE49-F238E27FC236}">
                <a16:creationId xmlns:a16="http://schemas.microsoft.com/office/drawing/2014/main" id="{8F85E0DF-712C-48C7-8D8E-EDB9E0994866}"/>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103112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2023D3D-EF7D-4840-B288-75D8B7C24DDB}"/>
              </a:ext>
            </a:extLst>
          </p:cNvPr>
          <p:cNvSpPr>
            <a:spLocks noGrp="1"/>
          </p:cNvSpPr>
          <p:nvPr>
            <p:ph sz="half" idx="2"/>
          </p:nvPr>
        </p:nvSpPr>
        <p:spPr>
          <a:xfrm>
            <a:off x="6129445" y="1718269"/>
            <a:ext cx="5040000" cy="378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FF2A2B70-4AB2-461B-84D8-B5D13E04A97D}" type="datetime1">
              <a:rPr lang="sv-SE" smtClean="0"/>
              <a:t>2023-08-18</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3919429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8F7209-EC6E-463D-889B-48727D2DE356}"/>
              </a:ext>
            </a:extLst>
          </p:cNvPr>
          <p:cNvSpPr>
            <a:spLocks noGrp="1"/>
          </p:cNvSpPr>
          <p:nvPr>
            <p:ph type="title"/>
          </p:nvPr>
        </p:nvSpPr>
        <p:spPr>
          <a:xfrm>
            <a:off x="720000" y="719999"/>
            <a:ext cx="10449445" cy="882000"/>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4AE3D56-D509-450B-A2E9-F11E94610A00}"/>
              </a:ext>
            </a:extLst>
          </p:cNvPr>
          <p:cNvSpPr>
            <a:spLocks noGrp="1"/>
          </p:cNvSpPr>
          <p:nvPr>
            <p:ph type="body" idx="1"/>
          </p:nvPr>
        </p:nvSpPr>
        <p:spPr>
          <a:xfrm>
            <a:off x="720001"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6836E97-A715-43E9-8F44-7CDF9618F68A}"/>
              </a:ext>
            </a:extLst>
          </p:cNvPr>
          <p:cNvSpPr>
            <a:spLocks noGrp="1"/>
          </p:cNvSpPr>
          <p:nvPr>
            <p:ph sz="half" idx="2"/>
          </p:nvPr>
        </p:nvSpPr>
        <p:spPr>
          <a:xfrm>
            <a:off x="720000" y="2411219"/>
            <a:ext cx="5040000" cy="3086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99F606F-C4C3-4985-8814-69C4E2D7B06A}"/>
              </a:ext>
            </a:extLst>
          </p:cNvPr>
          <p:cNvSpPr>
            <a:spLocks noGrp="1"/>
          </p:cNvSpPr>
          <p:nvPr>
            <p:ph type="body" sz="quarter" idx="3"/>
          </p:nvPr>
        </p:nvSpPr>
        <p:spPr>
          <a:xfrm>
            <a:off x="6129445"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E09325D2-E1C7-4412-B568-8F5B85109345}"/>
              </a:ext>
            </a:extLst>
          </p:cNvPr>
          <p:cNvSpPr>
            <a:spLocks noGrp="1"/>
          </p:cNvSpPr>
          <p:nvPr>
            <p:ph sz="quarter" idx="4"/>
          </p:nvPr>
        </p:nvSpPr>
        <p:spPr>
          <a:xfrm>
            <a:off x="6129445" y="2411219"/>
            <a:ext cx="5040000" cy="3086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BB7DB53-FFC9-490B-8D00-74572D205BCC}"/>
              </a:ext>
            </a:extLst>
          </p:cNvPr>
          <p:cNvSpPr>
            <a:spLocks noGrp="1"/>
          </p:cNvSpPr>
          <p:nvPr>
            <p:ph type="dt" sz="half" idx="10"/>
          </p:nvPr>
        </p:nvSpPr>
        <p:spPr/>
        <p:txBody>
          <a:bodyPr/>
          <a:lstStyle/>
          <a:p>
            <a:fld id="{C188A669-7FFC-43FB-8D2D-D66F4F7C5593}" type="datetime1">
              <a:rPr lang="sv-SE" smtClean="0"/>
              <a:t>2023-08-18</a:t>
            </a:fld>
            <a:endParaRPr lang="sv-SE"/>
          </a:p>
        </p:txBody>
      </p:sp>
      <p:sp>
        <p:nvSpPr>
          <p:cNvPr id="8" name="Platshållare för sidfot 7">
            <a:extLst>
              <a:ext uri="{FF2B5EF4-FFF2-40B4-BE49-F238E27FC236}">
                <a16:creationId xmlns:a16="http://schemas.microsoft.com/office/drawing/2014/main" id="{FBA6833B-C8E3-454B-84C6-1A02E3AB71CB}"/>
              </a:ext>
            </a:extLst>
          </p:cNvPr>
          <p:cNvSpPr>
            <a:spLocks noGrp="1"/>
          </p:cNvSpPr>
          <p:nvPr>
            <p:ph type="ftr" sz="quarter" idx="11"/>
          </p:nvPr>
        </p:nvSpPr>
        <p:spPr/>
        <p:txBody>
          <a:bodyPr/>
          <a:lstStyle/>
          <a:p>
            <a:r>
              <a:rPr lang="sv-SE"/>
              <a:t>Förnamn Efternamn, E-post, Telefonummer</a:t>
            </a:r>
          </a:p>
        </p:txBody>
      </p:sp>
      <p:sp>
        <p:nvSpPr>
          <p:cNvPr id="9" name="Platshållare för bildnummer 8">
            <a:extLst>
              <a:ext uri="{FF2B5EF4-FFF2-40B4-BE49-F238E27FC236}">
                <a16:creationId xmlns:a16="http://schemas.microsoft.com/office/drawing/2014/main" id="{FBBC8FC1-5EBB-4E3F-BA2B-402D22A43DBB}"/>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350289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78958C-3A8A-4492-BB93-11F5471E541C}"/>
              </a:ext>
            </a:extLst>
          </p:cNvPr>
          <p:cNvSpPr>
            <a:spLocks noGrp="1"/>
          </p:cNvSpPr>
          <p:nvPr>
            <p:ph type="dt" sz="half" idx="10"/>
          </p:nvPr>
        </p:nvSpPr>
        <p:spPr/>
        <p:txBody>
          <a:bodyPr/>
          <a:lstStyle/>
          <a:p>
            <a:fld id="{7195FA89-CF7E-424B-980D-6D49823DEDEE}" type="datetime1">
              <a:rPr lang="sv-SE" smtClean="0"/>
              <a:t>2023-08-18</a:t>
            </a:fld>
            <a:endParaRPr lang="sv-SE"/>
          </a:p>
        </p:txBody>
      </p:sp>
      <p:sp>
        <p:nvSpPr>
          <p:cNvPr id="4" name="Platshållare för sidfot 3">
            <a:extLst>
              <a:ext uri="{FF2B5EF4-FFF2-40B4-BE49-F238E27FC236}">
                <a16:creationId xmlns:a16="http://schemas.microsoft.com/office/drawing/2014/main" id="{A944C648-5395-4098-A795-4C3D8BB2ECB2}"/>
              </a:ext>
            </a:extLst>
          </p:cNvPr>
          <p:cNvSpPr>
            <a:spLocks noGrp="1"/>
          </p:cNvSpPr>
          <p:nvPr>
            <p:ph type="ftr" sz="quarter" idx="11"/>
          </p:nvPr>
        </p:nvSpPr>
        <p:spPr/>
        <p:txBody>
          <a:bodyPr/>
          <a:lstStyle/>
          <a:p>
            <a:r>
              <a:rPr lang="sv-SE"/>
              <a:t>Förnamn Efternamn, E-post, Telefonummer</a:t>
            </a:r>
          </a:p>
        </p:txBody>
      </p:sp>
      <p:sp>
        <p:nvSpPr>
          <p:cNvPr id="5" name="Platshållare för bildnummer 4">
            <a:extLst>
              <a:ext uri="{FF2B5EF4-FFF2-40B4-BE49-F238E27FC236}">
                <a16:creationId xmlns:a16="http://schemas.microsoft.com/office/drawing/2014/main" id="{F65AAB2F-2B31-45E1-B5BE-76CA5BBF7375}"/>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319397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51477-D184-4A09-90E7-0FFC8C9C8F78}"/>
              </a:ext>
            </a:extLst>
          </p:cNvPr>
          <p:cNvSpPr>
            <a:spLocks noGrp="1"/>
          </p:cNvSpPr>
          <p:nvPr>
            <p:ph type="title"/>
          </p:nvPr>
        </p:nvSpPr>
        <p:spPr>
          <a:xfrm>
            <a:off x="720000" y="300615"/>
            <a:ext cx="10449445" cy="882000"/>
          </a:xfrm>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83A2C69B-B18C-46FF-8801-296E666534C0}"/>
              </a:ext>
            </a:extLst>
          </p:cNvPr>
          <p:cNvSpPr>
            <a:spLocks noGrp="1"/>
          </p:cNvSpPr>
          <p:nvPr>
            <p:ph idx="1"/>
          </p:nvPr>
        </p:nvSpPr>
        <p:spPr>
          <a:xfrm>
            <a:off x="720000" y="1408386"/>
            <a:ext cx="10449445" cy="4340773"/>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a:extLst>
              <a:ext uri="{FF2B5EF4-FFF2-40B4-BE49-F238E27FC236}">
                <a16:creationId xmlns:a16="http://schemas.microsoft.com/office/drawing/2014/main" id="{C2C276A9-182B-4DA1-9B12-4C18D6856BEE}"/>
              </a:ext>
            </a:extLst>
          </p:cNvPr>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sidfot 4">
            <a:extLst>
              <a:ext uri="{FF2B5EF4-FFF2-40B4-BE49-F238E27FC236}">
                <a16:creationId xmlns:a16="http://schemas.microsoft.com/office/drawing/2014/main" id="{538A732B-A014-4C2F-A012-32FDF64DB454}"/>
              </a:ext>
            </a:extLst>
          </p:cNvPr>
          <p:cNvSpPr>
            <a:spLocks noGrp="1"/>
          </p:cNvSpPr>
          <p:nvPr>
            <p:ph type="ftr" sz="quarter" idx="11"/>
          </p:nvPr>
        </p:nvSpPr>
        <p:spPr/>
        <p:txBody>
          <a:bodyPr/>
          <a:lstStyle/>
          <a:p>
            <a:r>
              <a:rPr lang="sv-SE"/>
              <a:t>Förnamn Efternamn, E-post, Telefonummer</a:t>
            </a:r>
          </a:p>
        </p:txBody>
      </p:sp>
      <p:sp>
        <p:nvSpPr>
          <p:cNvPr id="6" name="Platshållare för bildnummer 5">
            <a:extLst>
              <a:ext uri="{FF2B5EF4-FFF2-40B4-BE49-F238E27FC236}">
                <a16:creationId xmlns:a16="http://schemas.microsoft.com/office/drawing/2014/main" id="{8F85E0DF-712C-48C7-8D8E-EDB9E0994866}"/>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499236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med cirk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D1606A0E-CCF8-4ADA-B77F-83ABCEA50BAB}" type="datetime1">
              <a:rPr lang="sv-SE" smtClean="0"/>
              <a:t>2023-08-18</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
        <p:nvSpPr>
          <p:cNvPr id="10" name="Platshållare för bild 10">
            <a:extLst>
              <a:ext uri="{FF2B5EF4-FFF2-40B4-BE49-F238E27FC236}">
                <a16:creationId xmlns:a16="http://schemas.microsoft.com/office/drawing/2014/main" id="{7893187F-584C-4E7D-8FCC-9A3E444095EA}"/>
              </a:ext>
            </a:extLst>
          </p:cNvPr>
          <p:cNvSpPr>
            <a:spLocks noGrp="1"/>
          </p:cNvSpPr>
          <p:nvPr>
            <p:ph type="pic" sz="quarter" idx="14" hasCustomPrompt="1"/>
          </p:nvPr>
        </p:nvSpPr>
        <p:spPr>
          <a:xfrm>
            <a:off x="6721375" y="1718269"/>
            <a:ext cx="3780000" cy="3779780"/>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Tree>
    <p:extLst>
      <p:ext uri="{BB962C8B-B14F-4D97-AF65-F5344CB8AC3E}">
        <p14:creationId xmlns:p14="http://schemas.microsoft.com/office/powerpoint/2010/main" val="77900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cirklar">
    <p:spTree>
      <p:nvGrpSpPr>
        <p:cNvPr id="1" name=""/>
        <p:cNvGrpSpPr/>
        <p:nvPr/>
      </p:nvGrpSpPr>
      <p:grpSpPr>
        <a:xfrm>
          <a:off x="0" y="0"/>
          <a:ext cx="0" cy="0"/>
          <a:chOff x="0" y="0"/>
          <a:chExt cx="0" cy="0"/>
        </a:xfrm>
      </p:grpSpPr>
      <p:sp>
        <p:nvSpPr>
          <p:cNvPr id="17" name="Platshållare för text 6">
            <a:extLst>
              <a:ext uri="{FF2B5EF4-FFF2-40B4-BE49-F238E27FC236}">
                <a16:creationId xmlns:a16="http://schemas.microsoft.com/office/drawing/2014/main" id="{F673FB04-56A1-49F4-B6ED-66A4DD47658B}"/>
              </a:ext>
            </a:extLst>
          </p:cNvPr>
          <p:cNvSpPr>
            <a:spLocks noGrp="1"/>
          </p:cNvSpPr>
          <p:nvPr>
            <p:ph type="body" sz="quarter" idx="17"/>
          </p:nvPr>
        </p:nvSpPr>
        <p:spPr>
          <a:xfrm>
            <a:off x="8163445"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3" name="Platshållare för bild 10">
            <a:extLst>
              <a:ext uri="{FF2B5EF4-FFF2-40B4-BE49-F238E27FC236}">
                <a16:creationId xmlns:a16="http://schemas.microsoft.com/office/drawing/2014/main" id="{B850DEA0-373D-4AD1-BB0F-35439A7724D2}"/>
              </a:ext>
            </a:extLst>
          </p:cNvPr>
          <p:cNvSpPr>
            <a:spLocks noGrp="1"/>
          </p:cNvSpPr>
          <p:nvPr>
            <p:ph type="pic" sz="quarter" idx="19" hasCustomPrompt="1"/>
          </p:nvPr>
        </p:nvSpPr>
        <p:spPr>
          <a:xfrm>
            <a:off x="8163445"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15" name="Platshållare för text 6">
            <a:extLst>
              <a:ext uri="{FF2B5EF4-FFF2-40B4-BE49-F238E27FC236}">
                <a16:creationId xmlns:a16="http://schemas.microsoft.com/office/drawing/2014/main" id="{D5A6757A-50E5-4EBF-ACBF-139C0AAB5235}"/>
              </a:ext>
            </a:extLst>
          </p:cNvPr>
          <p:cNvSpPr>
            <a:spLocks noGrp="1"/>
          </p:cNvSpPr>
          <p:nvPr>
            <p:ph type="body" sz="quarter" idx="15"/>
          </p:nvPr>
        </p:nvSpPr>
        <p:spPr>
          <a:xfrm>
            <a:off x="4441722"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0">
            <a:extLst>
              <a:ext uri="{FF2B5EF4-FFF2-40B4-BE49-F238E27FC236}">
                <a16:creationId xmlns:a16="http://schemas.microsoft.com/office/drawing/2014/main" id="{D84B8008-3DDD-4118-85AD-8537825E44D6}"/>
              </a:ext>
            </a:extLst>
          </p:cNvPr>
          <p:cNvSpPr>
            <a:spLocks noGrp="1"/>
          </p:cNvSpPr>
          <p:nvPr>
            <p:ph type="pic" sz="quarter" idx="18" hasCustomPrompt="1"/>
          </p:nvPr>
        </p:nvSpPr>
        <p:spPr>
          <a:xfrm>
            <a:off x="4441722"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7" name="Platshållare för text 6">
            <a:extLst>
              <a:ext uri="{FF2B5EF4-FFF2-40B4-BE49-F238E27FC236}">
                <a16:creationId xmlns:a16="http://schemas.microsoft.com/office/drawing/2014/main" id="{2AC0B251-4358-4E48-B8A9-92F8EA7D7740}"/>
              </a:ext>
            </a:extLst>
          </p:cNvPr>
          <p:cNvSpPr>
            <a:spLocks noGrp="1"/>
          </p:cNvSpPr>
          <p:nvPr>
            <p:ph type="body" sz="quarter" idx="13"/>
          </p:nvPr>
        </p:nvSpPr>
        <p:spPr>
          <a:xfrm>
            <a:off x="720000"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10">
            <a:extLst>
              <a:ext uri="{FF2B5EF4-FFF2-40B4-BE49-F238E27FC236}">
                <a16:creationId xmlns:a16="http://schemas.microsoft.com/office/drawing/2014/main" id="{41A32C24-4C3C-48F3-9E75-8838EF4F0A3B}"/>
              </a:ext>
            </a:extLst>
          </p:cNvPr>
          <p:cNvSpPr>
            <a:spLocks noGrp="1"/>
          </p:cNvSpPr>
          <p:nvPr>
            <p:ph type="pic" sz="quarter" idx="14" hasCustomPrompt="1"/>
          </p:nvPr>
        </p:nvSpPr>
        <p:spPr>
          <a:xfrm>
            <a:off x="720000"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92C0FD82-FD1B-4759-AB2D-45F706E0FF14}"/>
              </a:ext>
            </a:extLst>
          </p:cNvPr>
          <p:cNvSpPr>
            <a:spLocks noGrp="1"/>
          </p:cNvSpPr>
          <p:nvPr>
            <p:ph type="dt" sz="half" idx="20"/>
          </p:nvPr>
        </p:nvSpPr>
        <p:spPr/>
        <p:txBody>
          <a:bodyPr/>
          <a:lstStyle/>
          <a:p>
            <a:fld id="{B04ED80C-4242-45A6-8C34-D86C5782DC9E}" type="datetime1">
              <a:rPr lang="sv-SE" smtClean="0"/>
              <a:t>2023-08-18</a:t>
            </a:fld>
            <a:endParaRPr lang="sv-SE" dirty="0"/>
          </a:p>
        </p:txBody>
      </p:sp>
      <p:sp>
        <p:nvSpPr>
          <p:cNvPr id="4" name="Platshållare för sidfot 3">
            <a:extLst>
              <a:ext uri="{FF2B5EF4-FFF2-40B4-BE49-F238E27FC236}">
                <a16:creationId xmlns:a16="http://schemas.microsoft.com/office/drawing/2014/main" id="{62C5366A-D82A-4B79-BC51-ECC372D6FEF8}"/>
              </a:ext>
            </a:extLst>
          </p:cNvPr>
          <p:cNvSpPr>
            <a:spLocks noGrp="1"/>
          </p:cNvSpPr>
          <p:nvPr>
            <p:ph type="ftr" sz="quarter" idx="21"/>
          </p:nvPr>
        </p:nvSpPr>
        <p:spPr/>
        <p:txBody>
          <a:bodyPr/>
          <a:lstStyle/>
          <a:p>
            <a:r>
              <a:rPr lang="sv-SE"/>
              <a:t>Förnamn Efternamn, E-post, Telefonummer</a:t>
            </a:r>
          </a:p>
        </p:txBody>
      </p:sp>
      <p:sp>
        <p:nvSpPr>
          <p:cNvPr id="5" name="Platshållare för bildnummer 4">
            <a:extLst>
              <a:ext uri="{FF2B5EF4-FFF2-40B4-BE49-F238E27FC236}">
                <a16:creationId xmlns:a16="http://schemas.microsoft.com/office/drawing/2014/main" id="{BA23E947-C0A8-45E0-94B8-3E4E2629FDEC}"/>
              </a:ext>
            </a:extLst>
          </p:cNvPr>
          <p:cNvSpPr>
            <a:spLocks noGrp="1"/>
          </p:cNvSpPr>
          <p:nvPr>
            <p:ph type="sldNum" sz="quarter" idx="22"/>
          </p:nvPr>
        </p:nvSpPr>
        <p:spPr/>
        <p:txBody>
          <a:bodyPr/>
          <a:lstStyle/>
          <a:p>
            <a:fld id="{CC6C322D-AE1A-4FC3-BA63-54BA2399C0D0}" type="slidenum">
              <a:rPr lang="sv-SE" smtClean="0"/>
              <a:pPr/>
              <a:t>‹#›</a:t>
            </a:fld>
            <a:endParaRPr lang="sv-SE"/>
          </a:p>
        </p:txBody>
      </p:sp>
    </p:spTree>
    <p:extLst>
      <p:ext uri="{BB962C8B-B14F-4D97-AF65-F5344CB8AC3E}">
        <p14:creationId xmlns:p14="http://schemas.microsoft.com/office/powerpoint/2010/main" val="171649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7D7A3BC-FD05-42DA-A725-AB8ACE2B08B3}"/>
              </a:ext>
            </a:extLst>
          </p:cNvPr>
          <p:cNvSpPr>
            <a:spLocks noGrp="1"/>
          </p:cNvSpPr>
          <p:nvPr>
            <p:ph type="dt" sz="half" idx="10"/>
          </p:nvPr>
        </p:nvSpPr>
        <p:spPr/>
        <p:txBody>
          <a:bodyPr/>
          <a:lstStyle/>
          <a:p>
            <a:fld id="{C84FB245-2C97-4AA2-87A0-CE128DB17CE4}" type="datetime1">
              <a:rPr lang="sv-SE" smtClean="0"/>
              <a:t>2023-08-18</a:t>
            </a:fld>
            <a:endParaRPr lang="sv-SE"/>
          </a:p>
        </p:txBody>
      </p:sp>
      <p:sp>
        <p:nvSpPr>
          <p:cNvPr id="3" name="Platshållare för sidfot 2">
            <a:extLst>
              <a:ext uri="{FF2B5EF4-FFF2-40B4-BE49-F238E27FC236}">
                <a16:creationId xmlns:a16="http://schemas.microsoft.com/office/drawing/2014/main" id="{6F01CDE3-19F7-45B2-B05F-0D44A96794F6}"/>
              </a:ext>
            </a:extLst>
          </p:cNvPr>
          <p:cNvSpPr>
            <a:spLocks noGrp="1"/>
          </p:cNvSpPr>
          <p:nvPr>
            <p:ph type="ftr" sz="quarter" idx="11"/>
          </p:nvPr>
        </p:nvSpPr>
        <p:spPr/>
        <p:txBody>
          <a:bodyPr/>
          <a:lstStyle/>
          <a:p>
            <a:r>
              <a:rPr lang="sv-SE"/>
              <a:t>Förnamn Efternamn, E-post, Telefonummer</a:t>
            </a:r>
          </a:p>
        </p:txBody>
      </p:sp>
      <p:sp>
        <p:nvSpPr>
          <p:cNvPr id="4" name="Platshållare för bildnummer 3">
            <a:extLst>
              <a:ext uri="{FF2B5EF4-FFF2-40B4-BE49-F238E27FC236}">
                <a16:creationId xmlns:a16="http://schemas.microsoft.com/office/drawing/2014/main" id="{9474B3E9-C441-4CD9-9D17-3C09EFBBDC7E}"/>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4266075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Avslutnin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3995BAD-4C32-4BAA-98E1-60E3396A9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datum 2">
            <a:extLst>
              <a:ext uri="{FF2B5EF4-FFF2-40B4-BE49-F238E27FC236}">
                <a16:creationId xmlns:a16="http://schemas.microsoft.com/office/drawing/2014/main" id="{561FF24C-AE7C-4F00-91E3-8AC2BEA012A9}"/>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DD47910F-6428-4C29-BDB5-6AFACBD8CAA0}" type="datetime1">
              <a:rPr lang="sv-SE" smtClean="0"/>
              <a:t>2023-08-18</a:t>
            </a:fld>
            <a:endParaRPr lang="sv-SE" sz="100" dirty="0"/>
          </a:p>
        </p:txBody>
      </p:sp>
      <p:sp>
        <p:nvSpPr>
          <p:cNvPr id="5" name="Platshållare för sidfot 3">
            <a:extLst>
              <a:ext uri="{FF2B5EF4-FFF2-40B4-BE49-F238E27FC236}">
                <a16:creationId xmlns:a16="http://schemas.microsoft.com/office/drawing/2014/main" id="{7A85D21B-013A-48E5-9E5D-171E53977314}"/>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E365C41E-F8E9-4B6F-8BC4-5C0531FC1B76}"/>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2796753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397307D-D188-45AA-88B7-61CB8EE5F192}"/>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217" name="Platshållare för text 216">
            <a:extLst>
              <a:ext uri="{FF2B5EF4-FFF2-40B4-BE49-F238E27FC236}">
                <a16:creationId xmlns:a16="http://schemas.microsoft.com/office/drawing/2014/main" id="{BC9CBC55-BCCC-41AF-A64E-F344280666A3}"/>
              </a:ext>
              <a:ext uri="{C183D7F6-B498-43B3-948B-1728B52AA6E4}">
                <adec:decorative xmlns="" xmlns:adec="http://schemas.microsoft.com/office/drawing/2017/decorative"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 xmlns:asvg="http://schemas.microsoft.com/office/drawing/2016/SVG/main" r:embed="rId3"/>
                </a:ext>
              </a:extLst>
            </a:blip>
            <a:stretch>
              <a:fillRect/>
            </a:stretch>
          </a:blipFill>
        </p:spPr>
        <p:txBody>
          <a:bodyPr/>
          <a:lstStyle>
            <a:lvl1pPr algn="ctr">
              <a:buNone/>
              <a:defRPr sz="100"/>
            </a:lvl1pPr>
          </a:lstStyle>
          <a:p>
            <a:pPr lvl="0"/>
            <a:r>
              <a:rPr lang="sv-SE" dirty="0"/>
              <a:t> </a:t>
            </a:r>
          </a:p>
        </p:txBody>
      </p:sp>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1" y="3856378"/>
            <a:ext cx="12191999" cy="1272211"/>
          </a:xfrm>
          <a:solidFill>
            <a:srgbClr val="000000">
              <a:alpha val="40000"/>
            </a:srgbClr>
          </a:solidFill>
        </p:spPr>
        <p:txBody>
          <a:bodyPr rIns="972000" anchor="ctr"/>
          <a:lstStyle>
            <a:lvl1pPr algn="r">
              <a:defRPr sz="48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C07D9DA-41B5-4330-B2D3-6F2CE0F75DB7}"/>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37893461-3C0C-47B8-A2E4-D659E1139261}" type="datetime1">
              <a:rPr lang="sv-SE" smtClean="0"/>
              <a:t>2023-08-18</a:t>
            </a:fld>
            <a:endParaRPr lang="sv-SE" sz="100" dirty="0"/>
          </a:p>
        </p:txBody>
      </p:sp>
      <p:sp>
        <p:nvSpPr>
          <p:cNvPr id="4" name="Platshållare för sidfot 3">
            <a:extLst>
              <a:ext uri="{FF2B5EF4-FFF2-40B4-BE49-F238E27FC236}">
                <a16:creationId xmlns:a16="http://schemas.microsoft.com/office/drawing/2014/main" id="{736753E1-8409-4FEA-841C-E3D67E9FCF8A}"/>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669FA1F0-424B-4D94-B3A1-C0FF7E0980FA}"/>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13" name="Platshållare för text 12">
            <a:extLst>
              <a:ext uri="{FF2B5EF4-FFF2-40B4-BE49-F238E27FC236}">
                <a16:creationId xmlns:a16="http://schemas.microsoft.com/office/drawing/2014/main" id="{1CAE82C5-75AD-48E8-9613-25066C560978}"/>
              </a:ext>
            </a:extLst>
          </p:cNvPr>
          <p:cNvSpPr>
            <a:spLocks noGrp="1"/>
          </p:cNvSpPr>
          <p:nvPr>
            <p:ph type="body" sz="quarter" idx="15" hasCustomPrompt="1"/>
          </p:nvPr>
        </p:nvSpPr>
        <p:spPr>
          <a:xfrm>
            <a:off x="720000" y="5716903"/>
            <a:ext cx="8835940" cy="834146"/>
          </a:xfrm>
        </p:spPr>
        <p:txBody>
          <a:bodyPr anchor="ctr">
            <a:noAutofit/>
          </a:bodyPr>
          <a:lstStyle>
            <a:lvl1pPr>
              <a:buNone/>
              <a:defRPr sz="200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Förnamn Efternamn, e-post och telefonnummer</a:t>
            </a:r>
          </a:p>
        </p:txBody>
      </p:sp>
    </p:spTree>
    <p:extLst>
      <p:ext uri="{BB962C8B-B14F-4D97-AF65-F5344CB8AC3E}">
        <p14:creationId xmlns:p14="http://schemas.microsoft.com/office/powerpoint/2010/main" val="2031030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2023-08-18</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1424984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lsidesbild, vi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2023-08-18</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0D4E38F6-F8C4-4E27-BF73-2EE2BFBBC911}"/>
              </a:ext>
              <a:ext uri="{C183D7F6-B498-43B3-948B-1728B52AA6E4}">
                <adec:decorative xmlns="" xmlns:adec="http://schemas.microsoft.com/office/drawing/2017/decorative"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 xmlns:asvg="http://schemas.microsoft.com/office/drawing/2016/SVG/main"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425018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lsidesbild, svar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2023-08-18</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976AF94F-A0A5-4E50-AFB6-2C85231EA6AA}"/>
              </a:ext>
              <a:ext uri="{C183D7F6-B498-43B3-948B-1728B52AA6E4}">
                <adec:decorative xmlns="" xmlns:adec="http://schemas.microsoft.com/office/drawing/2017/decorative" val="1"/>
              </a:ext>
            </a:extLst>
          </p:cNvPr>
          <p:cNvSpPr>
            <a:spLocks noGrp="1"/>
          </p:cNvSpPr>
          <p:nvPr>
            <p:ph type="body" sz="quarter" idx="11" hasCustomPrompt="1"/>
          </p:nvPr>
        </p:nvSpPr>
        <p:spPr>
          <a:xfrm>
            <a:off x="9973970" y="5716902"/>
            <a:ext cx="1800000" cy="834146"/>
          </a:xfr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280025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a:extLst>
              <a:ext uri="{FF2B5EF4-FFF2-40B4-BE49-F238E27FC236}">
                <a16:creationId xmlns:a16="http://schemas.microsoft.com/office/drawing/2014/main" id="{52023D3D-EF7D-4840-B288-75D8B7C24DDB}"/>
              </a:ext>
            </a:extLst>
          </p:cNvPr>
          <p:cNvSpPr>
            <a:spLocks noGrp="1"/>
          </p:cNvSpPr>
          <p:nvPr>
            <p:ph sz="half" idx="2"/>
          </p:nvPr>
        </p:nvSpPr>
        <p:spPr>
          <a:xfrm>
            <a:off x="6129445" y="1718269"/>
            <a:ext cx="5040000" cy="378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93A8F77B-DB23-4E0F-8BAE-91019509A95B}" type="datetime1">
              <a:rPr lang="sv-SE" smtClean="0"/>
              <a:t>2023-08-18</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140852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8F7209-EC6E-463D-889B-48727D2DE356}"/>
              </a:ext>
            </a:extLst>
          </p:cNvPr>
          <p:cNvSpPr>
            <a:spLocks noGrp="1"/>
          </p:cNvSpPr>
          <p:nvPr>
            <p:ph type="title"/>
          </p:nvPr>
        </p:nvSpPr>
        <p:spPr>
          <a:xfrm>
            <a:off x="720000" y="719999"/>
            <a:ext cx="10449445" cy="882000"/>
          </a:xfrm>
        </p:spPr>
        <p:txBody>
          <a:body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A4AE3D56-D509-450B-A2E9-F11E94610A00}"/>
              </a:ext>
            </a:extLst>
          </p:cNvPr>
          <p:cNvSpPr>
            <a:spLocks noGrp="1"/>
          </p:cNvSpPr>
          <p:nvPr>
            <p:ph type="body" idx="1"/>
          </p:nvPr>
        </p:nvSpPr>
        <p:spPr>
          <a:xfrm>
            <a:off x="720001"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16836E97-A715-43E9-8F44-7CDF9618F68A}"/>
              </a:ext>
            </a:extLst>
          </p:cNvPr>
          <p:cNvSpPr>
            <a:spLocks noGrp="1"/>
          </p:cNvSpPr>
          <p:nvPr>
            <p:ph sz="half" idx="2"/>
          </p:nvPr>
        </p:nvSpPr>
        <p:spPr>
          <a:xfrm>
            <a:off x="720000" y="2411219"/>
            <a:ext cx="5040000" cy="3086829"/>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a:extLst>
              <a:ext uri="{FF2B5EF4-FFF2-40B4-BE49-F238E27FC236}">
                <a16:creationId xmlns:a16="http://schemas.microsoft.com/office/drawing/2014/main" id="{699F606F-C4C3-4985-8814-69C4E2D7B06A}"/>
              </a:ext>
            </a:extLst>
          </p:cNvPr>
          <p:cNvSpPr>
            <a:spLocks noGrp="1"/>
          </p:cNvSpPr>
          <p:nvPr>
            <p:ph type="body" sz="quarter" idx="3"/>
          </p:nvPr>
        </p:nvSpPr>
        <p:spPr>
          <a:xfrm>
            <a:off x="6129445"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E09325D2-E1C7-4412-B568-8F5B85109345}"/>
              </a:ext>
            </a:extLst>
          </p:cNvPr>
          <p:cNvSpPr>
            <a:spLocks noGrp="1"/>
          </p:cNvSpPr>
          <p:nvPr>
            <p:ph sz="quarter" idx="4"/>
          </p:nvPr>
        </p:nvSpPr>
        <p:spPr>
          <a:xfrm>
            <a:off x="6129445" y="2411219"/>
            <a:ext cx="5040000" cy="3086829"/>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a:extLst>
              <a:ext uri="{FF2B5EF4-FFF2-40B4-BE49-F238E27FC236}">
                <a16:creationId xmlns:a16="http://schemas.microsoft.com/office/drawing/2014/main" id="{7BB7DB53-FFC9-490B-8D00-74572D205BCC}"/>
              </a:ext>
            </a:extLst>
          </p:cNvPr>
          <p:cNvSpPr>
            <a:spLocks noGrp="1"/>
          </p:cNvSpPr>
          <p:nvPr>
            <p:ph type="dt" sz="half" idx="10"/>
          </p:nvPr>
        </p:nvSpPr>
        <p:spPr/>
        <p:txBody>
          <a:bodyPr/>
          <a:lstStyle/>
          <a:p>
            <a:fld id="{C1B11C4F-7073-4195-A46B-49D48500C30D}" type="datetime1">
              <a:rPr lang="sv-SE" smtClean="0"/>
              <a:t>2023-08-18</a:t>
            </a:fld>
            <a:endParaRPr lang="sv-SE"/>
          </a:p>
        </p:txBody>
      </p:sp>
      <p:sp>
        <p:nvSpPr>
          <p:cNvPr id="8" name="Platshållare för sidfot 7">
            <a:extLst>
              <a:ext uri="{FF2B5EF4-FFF2-40B4-BE49-F238E27FC236}">
                <a16:creationId xmlns:a16="http://schemas.microsoft.com/office/drawing/2014/main" id="{FBA6833B-C8E3-454B-84C6-1A02E3AB71CB}"/>
              </a:ext>
            </a:extLst>
          </p:cNvPr>
          <p:cNvSpPr>
            <a:spLocks noGrp="1"/>
          </p:cNvSpPr>
          <p:nvPr>
            <p:ph type="ftr" sz="quarter" idx="11"/>
          </p:nvPr>
        </p:nvSpPr>
        <p:spPr/>
        <p:txBody>
          <a:bodyPr/>
          <a:lstStyle/>
          <a:p>
            <a:r>
              <a:rPr lang="sv-SE"/>
              <a:t>Förnamn Efternamn, E-post, Telefonummer</a:t>
            </a:r>
          </a:p>
        </p:txBody>
      </p:sp>
      <p:sp>
        <p:nvSpPr>
          <p:cNvPr id="9" name="Platshållare för bildnummer 8">
            <a:extLst>
              <a:ext uri="{FF2B5EF4-FFF2-40B4-BE49-F238E27FC236}">
                <a16:creationId xmlns:a16="http://schemas.microsoft.com/office/drawing/2014/main" id="{FBBC8FC1-5EBB-4E3F-BA2B-402D22A43DBB}"/>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96094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smtClean="0"/>
              <a:t>Klicka här för att ändra format</a:t>
            </a:r>
            <a:endParaRPr lang="sv-SE"/>
          </a:p>
        </p:txBody>
      </p:sp>
      <p:sp>
        <p:nvSpPr>
          <p:cNvPr id="3" name="Platshållare för datum 2">
            <a:extLst>
              <a:ext uri="{FF2B5EF4-FFF2-40B4-BE49-F238E27FC236}">
                <a16:creationId xmlns:a16="http://schemas.microsoft.com/office/drawing/2014/main" id="{7878958C-3A8A-4492-BB93-11F5471E541C}"/>
              </a:ext>
            </a:extLst>
          </p:cNvPr>
          <p:cNvSpPr>
            <a:spLocks noGrp="1"/>
          </p:cNvSpPr>
          <p:nvPr>
            <p:ph type="dt" sz="half" idx="10"/>
          </p:nvPr>
        </p:nvSpPr>
        <p:spPr/>
        <p:txBody>
          <a:bodyPr/>
          <a:lstStyle/>
          <a:p>
            <a:fld id="{C6C2F46A-5698-4FA4-AB4C-A65665E035A8}" type="datetime1">
              <a:rPr lang="sv-SE" smtClean="0"/>
              <a:t>2023-08-18</a:t>
            </a:fld>
            <a:endParaRPr lang="sv-SE"/>
          </a:p>
        </p:txBody>
      </p:sp>
      <p:sp>
        <p:nvSpPr>
          <p:cNvPr id="4" name="Platshållare för sidfot 3">
            <a:extLst>
              <a:ext uri="{FF2B5EF4-FFF2-40B4-BE49-F238E27FC236}">
                <a16:creationId xmlns:a16="http://schemas.microsoft.com/office/drawing/2014/main" id="{A944C648-5395-4098-A795-4C3D8BB2ECB2}"/>
              </a:ext>
            </a:extLst>
          </p:cNvPr>
          <p:cNvSpPr>
            <a:spLocks noGrp="1"/>
          </p:cNvSpPr>
          <p:nvPr>
            <p:ph type="ftr" sz="quarter" idx="11"/>
          </p:nvPr>
        </p:nvSpPr>
        <p:spPr/>
        <p:txBody>
          <a:bodyPr/>
          <a:lstStyle/>
          <a:p>
            <a:r>
              <a:rPr lang="sv-SE"/>
              <a:t>Förnamn Efternamn, E-post, Telefonummer</a:t>
            </a:r>
          </a:p>
        </p:txBody>
      </p:sp>
      <p:sp>
        <p:nvSpPr>
          <p:cNvPr id="5" name="Platshållare för bildnummer 4">
            <a:extLst>
              <a:ext uri="{FF2B5EF4-FFF2-40B4-BE49-F238E27FC236}">
                <a16:creationId xmlns:a16="http://schemas.microsoft.com/office/drawing/2014/main" id="{F65AAB2F-2B31-45E1-B5BE-76CA5BBF7375}"/>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82699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med cirk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D9EF40B8-6614-4099-B17B-161DD09B38ED}" type="datetime1">
              <a:rPr lang="sv-SE" smtClean="0"/>
              <a:t>2023-08-18</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
        <p:nvSpPr>
          <p:cNvPr id="10" name="Platshållare för bild 10">
            <a:extLst>
              <a:ext uri="{FF2B5EF4-FFF2-40B4-BE49-F238E27FC236}">
                <a16:creationId xmlns:a16="http://schemas.microsoft.com/office/drawing/2014/main" id="{7893187F-584C-4E7D-8FCC-9A3E444095EA}"/>
              </a:ext>
            </a:extLst>
          </p:cNvPr>
          <p:cNvSpPr>
            <a:spLocks noGrp="1"/>
          </p:cNvSpPr>
          <p:nvPr>
            <p:ph type="pic" sz="quarter" idx="14" hasCustomPrompt="1"/>
          </p:nvPr>
        </p:nvSpPr>
        <p:spPr>
          <a:xfrm>
            <a:off x="6721375" y="1718269"/>
            <a:ext cx="3780000" cy="3779780"/>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Tree>
    <p:extLst>
      <p:ext uri="{BB962C8B-B14F-4D97-AF65-F5344CB8AC3E}">
        <p14:creationId xmlns:p14="http://schemas.microsoft.com/office/powerpoint/2010/main" val="91162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criklar">
    <p:spTree>
      <p:nvGrpSpPr>
        <p:cNvPr id="1" name=""/>
        <p:cNvGrpSpPr/>
        <p:nvPr/>
      </p:nvGrpSpPr>
      <p:grpSpPr>
        <a:xfrm>
          <a:off x="0" y="0"/>
          <a:ext cx="0" cy="0"/>
          <a:chOff x="0" y="0"/>
          <a:chExt cx="0" cy="0"/>
        </a:xfrm>
      </p:grpSpPr>
      <p:sp>
        <p:nvSpPr>
          <p:cNvPr id="17" name="Platshållare för text 6">
            <a:extLst>
              <a:ext uri="{FF2B5EF4-FFF2-40B4-BE49-F238E27FC236}">
                <a16:creationId xmlns:a16="http://schemas.microsoft.com/office/drawing/2014/main" id="{F673FB04-56A1-49F4-B6ED-66A4DD47658B}"/>
              </a:ext>
            </a:extLst>
          </p:cNvPr>
          <p:cNvSpPr>
            <a:spLocks noGrp="1"/>
          </p:cNvSpPr>
          <p:nvPr>
            <p:ph type="body" sz="quarter" idx="17"/>
          </p:nvPr>
        </p:nvSpPr>
        <p:spPr>
          <a:xfrm>
            <a:off x="8163445"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3" name="Platshållare för bild 10">
            <a:extLst>
              <a:ext uri="{FF2B5EF4-FFF2-40B4-BE49-F238E27FC236}">
                <a16:creationId xmlns:a16="http://schemas.microsoft.com/office/drawing/2014/main" id="{B850DEA0-373D-4AD1-BB0F-35439A7724D2}"/>
              </a:ext>
            </a:extLst>
          </p:cNvPr>
          <p:cNvSpPr>
            <a:spLocks noGrp="1"/>
          </p:cNvSpPr>
          <p:nvPr>
            <p:ph type="pic" sz="quarter" idx="19" hasCustomPrompt="1"/>
          </p:nvPr>
        </p:nvSpPr>
        <p:spPr>
          <a:xfrm>
            <a:off x="8163445"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15" name="Platshållare för text 6">
            <a:extLst>
              <a:ext uri="{FF2B5EF4-FFF2-40B4-BE49-F238E27FC236}">
                <a16:creationId xmlns:a16="http://schemas.microsoft.com/office/drawing/2014/main" id="{D5A6757A-50E5-4EBF-ACBF-139C0AAB5235}"/>
              </a:ext>
            </a:extLst>
          </p:cNvPr>
          <p:cNvSpPr>
            <a:spLocks noGrp="1"/>
          </p:cNvSpPr>
          <p:nvPr>
            <p:ph type="body" sz="quarter" idx="15"/>
          </p:nvPr>
        </p:nvSpPr>
        <p:spPr>
          <a:xfrm>
            <a:off x="4441722"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2" name="Platshållare för bild 10">
            <a:extLst>
              <a:ext uri="{FF2B5EF4-FFF2-40B4-BE49-F238E27FC236}">
                <a16:creationId xmlns:a16="http://schemas.microsoft.com/office/drawing/2014/main" id="{D84B8008-3DDD-4118-85AD-8537825E44D6}"/>
              </a:ext>
            </a:extLst>
          </p:cNvPr>
          <p:cNvSpPr>
            <a:spLocks noGrp="1"/>
          </p:cNvSpPr>
          <p:nvPr>
            <p:ph type="pic" sz="quarter" idx="18" hasCustomPrompt="1"/>
          </p:nvPr>
        </p:nvSpPr>
        <p:spPr>
          <a:xfrm>
            <a:off x="4441722"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7" name="Platshållare för text 6">
            <a:extLst>
              <a:ext uri="{FF2B5EF4-FFF2-40B4-BE49-F238E27FC236}">
                <a16:creationId xmlns:a16="http://schemas.microsoft.com/office/drawing/2014/main" id="{2AC0B251-4358-4E48-B8A9-92F8EA7D7740}"/>
              </a:ext>
            </a:extLst>
          </p:cNvPr>
          <p:cNvSpPr>
            <a:spLocks noGrp="1"/>
          </p:cNvSpPr>
          <p:nvPr>
            <p:ph type="body" sz="quarter" idx="13"/>
          </p:nvPr>
        </p:nvSpPr>
        <p:spPr>
          <a:xfrm>
            <a:off x="720000"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10">
            <a:extLst>
              <a:ext uri="{FF2B5EF4-FFF2-40B4-BE49-F238E27FC236}">
                <a16:creationId xmlns:a16="http://schemas.microsoft.com/office/drawing/2014/main" id="{41A32C24-4C3C-48F3-9E75-8838EF4F0A3B}"/>
              </a:ext>
            </a:extLst>
          </p:cNvPr>
          <p:cNvSpPr>
            <a:spLocks noGrp="1"/>
          </p:cNvSpPr>
          <p:nvPr>
            <p:ph type="pic" sz="quarter" idx="14" hasCustomPrompt="1"/>
          </p:nvPr>
        </p:nvSpPr>
        <p:spPr>
          <a:xfrm>
            <a:off x="720000"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9DA0D351-C4FD-4F43-9AF0-0AF9C14F17D2}"/>
              </a:ext>
            </a:extLst>
          </p:cNvPr>
          <p:cNvSpPr>
            <a:spLocks noGrp="1"/>
          </p:cNvSpPr>
          <p:nvPr>
            <p:ph type="dt" sz="half" idx="20"/>
          </p:nvPr>
        </p:nvSpPr>
        <p:spPr/>
        <p:txBody>
          <a:bodyPr/>
          <a:lstStyle/>
          <a:p>
            <a:fld id="{5D3D38AF-0FB2-4207-BD2F-11491E7E8EB2}" type="datetime1">
              <a:rPr lang="sv-SE" smtClean="0"/>
              <a:t>2023-08-18</a:t>
            </a:fld>
            <a:endParaRPr lang="sv-SE" dirty="0"/>
          </a:p>
        </p:txBody>
      </p:sp>
      <p:sp>
        <p:nvSpPr>
          <p:cNvPr id="4" name="Platshållare för sidfot 3">
            <a:extLst>
              <a:ext uri="{FF2B5EF4-FFF2-40B4-BE49-F238E27FC236}">
                <a16:creationId xmlns:a16="http://schemas.microsoft.com/office/drawing/2014/main" id="{76E69A9A-8426-49B8-B918-968571D2A735}"/>
              </a:ext>
            </a:extLst>
          </p:cNvPr>
          <p:cNvSpPr>
            <a:spLocks noGrp="1"/>
          </p:cNvSpPr>
          <p:nvPr>
            <p:ph type="ftr" sz="quarter" idx="21"/>
          </p:nvPr>
        </p:nvSpPr>
        <p:spPr/>
        <p:txBody>
          <a:bodyPr/>
          <a:lstStyle/>
          <a:p>
            <a:pPr algn="l"/>
            <a:r>
              <a:rPr lang="sv-SE"/>
              <a:t>Förnamn Efternamn, E-post, Telefonummer</a:t>
            </a:r>
          </a:p>
        </p:txBody>
      </p:sp>
      <p:sp>
        <p:nvSpPr>
          <p:cNvPr id="5" name="Platshållare för bildnummer 4">
            <a:extLst>
              <a:ext uri="{FF2B5EF4-FFF2-40B4-BE49-F238E27FC236}">
                <a16:creationId xmlns:a16="http://schemas.microsoft.com/office/drawing/2014/main" id="{143FB796-5DD7-4D09-AEDE-D69C33C31837}"/>
              </a:ext>
            </a:extLst>
          </p:cNvPr>
          <p:cNvSpPr>
            <a:spLocks noGrp="1"/>
          </p:cNvSpPr>
          <p:nvPr>
            <p:ph type="sldNum" sz="quarter" idx="22"/>
          </p:nvPr>
        </p:nvSpPr>
        <p:spPr/>
        <p:txBody>
          <a:bodyPr/>
          <a:lstStyle/>
          <a:p>
            <a:pPr algn="l"/>
            <a:fld id="{CC6C322D-AE1A-4FC3-BA63-54BA2399C0D0}" type="slidenum">
              <a:rPr lang="sv-SE" smtClean="0"/>
              <a:pPr/>
              <a:t>‹#›</a:t>
            </a:fld>
            <a:endParaRPr lang="sv-SE"/>
          </a:p>
        </p:txBody>
      </p:sp>
    </p:spTree>
    <p:extLst>
      <p:ext uri="{BB962C8B-B14F-4D97-AF65-F5344CB8AC3E}">
        <p14:creationId xmlns:p14="http://schemas.microsoft.com/office/powerpoint/2010/main" val="407995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7D7A3BC-FD05-42DA-A725-AB8ACE2B08B3}"/>
              </a:ext>
            </a:extLst>
          </p:cNvPr>
          <p:cNvSpPr>
            <a:spLocks noGrp="1"/>
          </p:cNvSpPr>
          <p:nvPr>
            <p:ph type="dt" sz="half" idx="10"/>
          </p:nvPr>
        </p:nvSpPr>
        <p:spPr/>
        <p:txBody>
          <a:bodyPr/>
          <a:lstStyle/>
          <a:p>
            <a:fld id="{9A2AECB3-90C8-4CE9-A8B4-90FAE044ECE0}" type="datetime1">
              <a:rPr lang="sv-SE" smtClean="0"/>
              <a:t>2023-08-18</a:t>
            </a:fld>
            <a:endParaRPr lang="sv-SE"/>
          </a:p>
        </p:txBody>
      </p:sp>
      <p:sp>
        <p:nvSpPr>
          <p:cNvPr id="3" name="Platshållare för sidfot 2">
            <a:extLst>
              <a:ext uri="{FF2B5EF4-FFF2-40B4-BE49-F238E27FC236}">
                <a16:creationId xmlns:a16="http://schemas.microsoft.com/office/drawing/2014/main" id="{6F01CDE3-19F7-45B2-B05F-0D44A96794F6}"/>
              </a:ext>
            </a:extLst>
          </p:cNvPr>
          <p:cNvSpPr>
            <a:spLocks noGrp="1"/>
          </p:cNvSpPr>
          <p:nvPr>
            <p:ph type="ftr" sz="quarter" idx="11"/>
          </p:nvPr>
        </p:nvSpPr>
        <p:spPr/>
        <p:txBody>
          <a:bodyPr/>
          <a:lstStyle/>
          <a:p>
            <a:r>
              <a:rPr lang="sv-SE"/>
              <a:t>Förnamn Efternamn, E-post, Telefonummer</a:t>
            </a:r>
          </a:p>
        </p:txBody>
      </p:sp>
      <p:sp>
        <p:nvSpPr>
          <p:cNvPr id="4" name="Platshållare för bildnummer 3">
            <a:extLst>
              <a:ext uri="{FF2B5EF4-FFF2-40B4-BE49-F238E27FC236}">
                <a16:creationId xmlns:a16="http://schemas.microsoft.com/office/drawing/2014/main" id="{9474B3E9-C441-4CD9-9D17-3C09EFBBDC7E}"/>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2410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Avslutnin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CA8D09D-47B9-4372-A8CD-97481018831B}"/>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datum 1">
            <a:extLst>
              <a:ext uri="{FF2B5EF4-FFF2-40B4-BE49-F238E27FC236}">
                <a16:creationId xmlns:a16="http://schemas.microsoft.com/office/drawing/2014/main" id="{A8050266-9DB4-42A0-A3F9-52ED773AB7EB}"/>
              </a:ext>
            </a:extLst>
          </p:cNvPr>
          <p:cNvSpPr>
            <a:spLocks noGrp="1"/>
          </p:cNvSpPr>
          <p:nvPr>
            <p:ph type="dt" sz="half" idx="10"/>
          </p:nvPr>
        </p:nvSpPr>
        <p:spPr>
          <a:xfrm>
            <a:off x="0" y="6917308"/>
            <a:ext cx="3600000" cy="0"/>
          </a:xfrm>
        </p:spPr>
        <p:txBody>
          <a:bodyPr/>
          <a:lstStyle>
            <a:lvl1pPr>
              <a:defRPr sz="100">
                <a:solidFill>
                  <a:schemeClr val="bg1"/>
                </a:solidFill>
              </a:defRPr>
            </a:lvl1pPr>
          </a:lstStyle>
          <a:p>
            <a:fld id="{9C1F81C6-0F60-490F-9BA6-B52331725D2E}" type="datetime1">
              <a:rPr lang="sv-SE" smtClean="0"/>
              <a:t>2023-08-18</a:t>
            </a:fld>
            <a:endParaRPr lang="sv-SE" sz="100" dirty="0"/>
          </a:p>
        </p:txBody>
      </p:sp>
      <p:sp>
        <p:nvSpPr>
          <p:cNvPr id="3" name="Platshållare för sidfot 2">
            <a:extLst>
              <a:ext uri="{FF2B5EF4-FFF2-40B4-BE49-F238E27FC236}">
                <a16:creationId xmlns:a16="http://schemas.microsoft.com/office/drawing/2014/main" id="{D6DD36C2-CE5D-41CD-8051-E4BF2315CAC4}"/>
              </a:ext>
            </a:extLst>
          </p:cNvPr>
          <p:cNvSpPr>
            <a:spLocks noGrp="1"/>
          </p:cNvSpPr>
          <p:nvPr>
            <p:ph type="ftr" sz="quarter" idx="11"/>
          </p:nvPr>
        </p:nvSpPr>
        <p:spPr>
          <a:xfrm>
            <a:off x="0" y="6927470"/>
            <a:ext cx="8640000" cy="0"/>
          </a:xfrm>
        </p:spPr>
        <p:txBody>
          <a:bodyPr/>
          <a:lstStyle>
            <a:lvl1pPr>
              <a:defRPr sz="100">
                <a:solidFill>
                  <a:schemeClr val="bg1"/>
                </a:solidFill>
              </a:defRPr>
            </a:lvl1pPr>
          </a:lstStyle>
          <a:p>
            <a:r>
              <a:rPr lang="sv-SE"/>
              <a:t>Förnamn Efternamn, E-post, Telefonummer</a:t>
            </a:r>
            <a:endParaRPr lang="sv-SE" sz="100"/>
          </a:p>
        </p:txBody>
      </p:sp>
      <p:sp>
        <p:nvSpPr>
          <p:cNvPr id="4" name="Platshållare för bildnummer 3">
            <a:extLst>
              <a:ext uri="{FF2B5EF4-FFF2-40B4-BE49-F238E27FC236}">
                <a16:creationId xmlns:a16="http://schemas.microsoft.com/office/drawing/2014/main" id="{BB2F5CEA-3134-42A2-80A2-05F6980C9825}"/>
              </a:ext>
            </a:extLst>
          </p:cNvPr>
          <p:cNvSpPr>
            <a:spLocks noGrp="1"/>
          </p:cNvSpPr>
          <p:nvPr>
            <p:ph type="sldNum" sz="quarter" idx="12"/>
          </p:nvPr>
        </p:nvSpPr>
        <p:spPr>
          <a:xfrm>
            <a:off x="0" y="6917308"/>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41610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sv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312308"/>
            <a:ext cx="3600000" cy="135286"/>
          </a:xfrm>
          <a:prstGeom prst="rect">
            <a:avLst/>
          </a:prstGeom>
        </p:spPr>
        <p:txBody>
          <a:bodyPr vert="horz" lIns="91440" tIns="45720" rIns="91440" bIns="45720" rtlCol="0" anchor="ctr"/>
          <a:lstStyle>
            <a:lvl1pPr algn="l">
              <a:defRPr sz="900">
                <a:solidFill>
                  <a:schemeClr val="tx1"/>
                </a:solidFill>
              </a:defRPr>
            </a:lvl1pPr>
          </a:lstStyle>
          <a:p>
            <a:fld id="{5D3D38AF-0FB2-4207-BD2F-11491E7E8EB2}" type="datetime1">
              <a:rPr lang="sv-SE" smtClean="0"/>
              <a:t>2023-08-18</a:t>
            </a:fld>
            <a:endParaRPr lang="sv-SE" dirty="0"/>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474703"/>
            <a:ext cx="8640000" cy="135286"/>
          </a:xfrm>
          <a:prstGeom prst="rect">
            <a:avLst/>
          </a:prstGeom>
        </p:spPr>
        <p:txBody>
          <a:bodyPr vert="horz" lIns="91440" tIns="45720" rIns="91440" bIns="45720" rtlCol="0" anchor="ctr"/>
          <a:lstStyle>
            <a:lvl1pPr algn="l">
              <a:defRPr sz="900">
                <a:solidFill>
                  <a:schemeClr val="tx1"/>
                </a:solidFill>
              </a:defRPr>
            </a:lvl1p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299048" y="6312307"/>
            <a:ext cx="385313" cy="135287"/>
          </a:xfrm>
          <a:prstGeom prst="rect">
            <a:avLst/>
          </a:prstGeom>
        </p:spPr>
        <p:txBody>
          <a:bodyPr vert="horz" lIns="91440" tIns="45720" rIns="91440" bIns="45720" rtlCol="0" anchor="ctr"/>
          <a:lstStyle>
            <a:lvl1pPr algn="ctr">
              <a:defRPr lang="sv-SE" sz="900" b="1" kern="1200" smtClean="0">
                <a:solidFill>
                  <a:schemeClr val="tx1"/>
                </a:solidFill>
                <a:latin typeface="+mn-lt"/>
                <a:ea typeface="+mn-ea"/>
                <a:cs typeface="+mn-cs"/>
              </a:defRPr>
            </a:lvl1pPr>
          </a:lstStyle>
          <a:p>
            <a:fld id="{CC6C322D-AE1A-4FC3-BA63-54BA2399C0D0}" type="slidenum">
              <a:rPr lang="sv-SE" smtClean="0"/>
              <a:pPr/>
              <a:t>‹#›</a:t>
            </a:fld>
            <a:endParaRPr lang="sv-SE" dirty="0"/>
          </a:p>
        </p:txBody>
      </p:sp>
      <p:pic>
        <p:nvPicPr>
          <p:cNvPr id="11" name="Bild 10">
            <a:extLst>
              <a:ext uri="{FF2B5EF4-FFF2-40B4-BE49-F238E27FC236}">
                <a16:creationId xmlns:a16="http://schemas.microsoft.com/office/drawing/2014/main" id="{D83370BF-4DE0-4D0A-A165-56FF86957394}"/>
              </a:ext>
              <a:ext uri="{C183D7F6-B498-43B3-948B-1728B52AA6E4}">
                <adec:decorative xmlns:adec="http://schemas.microsoft.com/office/drawing/2017/decorative" xmlns="" val="1"/>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973970" y="5875162"/>
            <a:ext cx="1800000" cy="834146"/>
          </a:xfrm>
          <a:prstGeom prst="rect">
            <a:avLst/>
          </a:prstGeom>
        </p:spPr>
      </p:pic>
    </p:spTree>
    <p:extLst>
      <p:ext uri="{BB962C8B-B14F-4D97-AF65-F5344CB8AC3E}">
        <p14:creationId xmlns:p14="http://schemas.microsoft.com/office/powerpoint/2010/main" val="4120268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81" r:id="rId6"/>
    <p:sldLayoutId id="2147483658" r:id="rId7"/>
    <p:sldLayoutId id="2147483655" r:id="rId8"/>
    <p:sldLayoutId id="2147483657" r:id="rId9"/>
    <p:sldLayoutId id="2147483685" r:id="rId10"/>
  </p:sldLayoutIdLst>
  <p:hf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0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002716"/>
            <a:ext cx="3600000" cy="135286"/>
          </a:xfrm>
          <a:prstGeom prst="rect">
            <a:avLst/>
          </a:prstGeom>
        </p:spPr>
        <p:txBody>
          <a:bodyPr vert="horz" lIns="91440" tIns="45720" rIns="91440" bIns="45720" rtlCol="0" anchor="ctr"/>
          <a:lstStyle>
            <a:lvl1pPr algn="l">
              <a:defRPr sz="900">
                <a:solidFill>
                  <a:schemeClr val="tx1"/>
                </a:solidFill>
              </a:defRPr>
            </a:lvl1pPr>
          </a:lstStyle>
          <a:p>
            <a:fld id="{64BB05F4-9539-4DE2-A354-C81347E8EE04}" type="datetime1">
              <a:rPr lang="sv-SE" smtClean="0"/>
              <a:t>2023-08-18</a:t>
            </a:fld>
            <a:endParaRPr lang="sv-SE"/>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397108"/>
            <a:ext cx="8640000" cy="135286"/>
          </a:xfrm>
          <a:prstGeom prst="rect">
            <a:avLst/>
          </a:prstGeom>
        </p:spPr>
        <p:txBody>
          <a:bodyPr vert="horz" lIns="91440" tIns="45720" rIns="91440" bIns="45720" rtlCol="0" anchor="ctr"/>
          <a:lstStyle>
            <a:lvl1pPr algn="l">
              <a:defRPr sz="900">
                <a:solidFill>
                  <a:schemeClr val="tx1"/>
                </a:solidFill>
              </a:defRPr>
            </a:lvl1p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720000" y="6193146"/>
            <a:ext cx="3600000" cy="135286"/>
          </a:xfrm>
          <a:prstGeom prst="rect">
            <a:avLst/>
          </a:prstGeom>
        </p:spPr>
        <p:txBody>
          <a:bodyPr vert="horz" lIns="91440" tIns="45720" rIns="91440" bIns="45720" rtlCol="0" anchor="ctr"/>
          <a:lstStyle>
            <a:lvl1pPr algn="l">
              <a:defRPr sz="900">
                <a:solidFill>
                  <a:schemeClr val="tx1"/>
                </a:solidFill>
              </a:defRPr>
            </a:lvl1pPr>
          </a:lstStyle>
          <a:p>
            <a:pPr algn="l"/>
            <a:fld id="{CC6C322D-AE1A-4FC3-BA63-54BA2399C0D0}" type="slidenum">
              <a:rPr lang="sv-SE" smtClean="0"/>
              <a:pPr/>
              <a:t>‹#›</a:t>
            </a:fld>
            <a:endParaRPr lang="sv-SE"/>
          </a:p>
        </p:txBody>
      </p:sp>
      <p:pic>
        <p:nvPicPr>
          <p:cNvPr id="11" name="Bild 10">
            <a:extLst>
              <a:ext uri="{FF2B5EF4-FFF2-40B4-BE49-F238E27FC236}">
                <a16:creationId xmlns:a16="http://schemas.microsoft.com/office/drawing/2014/main" id="{D83370BF-4DE0-4D0A-A165-56FF86957394}"/>
              </a:ext>
              <a:ext uri="{C183D7F6-B498-43B3-948B-1728B52AA6E4}">
                <adec:decorative xmlns:adec="http://schemas.microsoft.com/office/drawing/2017/decorative" xmlns="" val="1"/>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39317332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3" r:id="rId3"/>
    <p:sldLayoutId id="2147483684" r:id="rId4"/>
  </p:sldLayoutIdLst>
  <p:hf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0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7A8A1981-BB83-471E-96CD-6D6817BA4795}"/>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973970" y="5875162"/>
            <a:ext cx="1800000" cy="834146"/>
          </a:xfrm>
          <a:prstGeom prst="rect">
            <a:avLst/>
          </a:prstGeom>
        </p:spPr>
      </p:pic>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312308"/>
            <a:ext cx="3600000" cy="135286"/>
          </a:xfrm>
          <a:prstGeom prst="rect">
            <a:avLst/>
          </a:prstGeom>
        </p:spPr>
        <p:txBody>
          <a:bodyPr vert="horz" lIns="91440" tIns="45720" rIns="91440" bIns="45720" rtlCol="0" anchor="ctr"/>
          <a:lstStyle>
            <a:lvl1pPr algn="l">
              <a:defRPr sz="900">
                <a:solidFill>
                  <a:schemeClr val="bg1"/>
                </a:solidFill>
              </a:defRPr>
            </a:lvl1pPr>
          </a:lstStyle>
          <a:p>
            <a:fld id="{B04ED80C-4242-45A6-8C34-D86C5782DC9E}" type="datetime1">
              <a:rPr lang="sv-SE" smtClean="0"/>
              <a:t>2023-08-18</a:t>
            </a:fld>
            <a:endParaRPr lang="sv-SE" dirty="0"/>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474703"/>
            <a:ext cx="8640000" cy="135286"/>
          </a:xfrm>
          <a:prstGeom prst="rect">
            <a:avLst/>
          </a:prstGeom>
        </p:spPr>
        <p:txBody>
          <a:bodyPr vert="horz" lIns="91440" tIns="45720" rIns="91440" bIns="45720" rtlCol="0" anchor="ctr"/>
          <a:lstStyle>
            <a:lvl1pPr algn="l">
              <a:defRPr sz="900">
                <a:solidFill>
                  <a:schemeClr val="bg1"/>
                </a:solidFill>
              </a:defRPr>
            </a:lvl1pPr>
          </a:lstStyle>
          <a:p>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299048" y="6312307"/>
            <a:ext cx="385313" cy="135287"/>
          </a:xfrm>
          <a:prstGeom prst="rect">
            <a:avLst/>
          </a:prstGeom>
        </p:spPr>
        <p:txBody>
          <a:bodyPr vert="horz" lIns="91440" tIns="45720" rIns="91440" bIns="45720" rtlCol="0" anchor="ctr"/>
          <a:lstStyle>
            <a:lvl1pPr algn="ctr">
              <a:defRPr lang="sv-SE" sz="900" b="1" kern="1200" smtClean="0">
                <a:solidFill>
                  <a:schemeClr val="bg1"/>
                </a:solidFill>
                <a:latin typeface="+mn-lt"/>
                <a:ea typeface="+mn-ea"/>
                <a:cs typeface="+mn-cs"/>
              </a:defRPr>
            </a:lvl1pPr>
          </a:lstStyle>
          <a:p>
            <a:fld id="{CC6C322D-AE1A-4FC3-BA63-54BA2399C0D0}" type="slidenum">
              <a:rPr lang="sv-SE" smtClean="0"/>
              <a:pPr/>
              <a:t>‹#›</a:t>
            </a:fld>
            <a:endParaRPr lang="sv-SE" dirty="0"/>
          </a:p>
        </p:txBody>
      </p:sp>
    </p:spTree>
    <p:extLst>
      <p:ext uri="{BB962C8B-B14F-4D97-AF65-F5344CB8AC3E}">
        <p14:creationId xmlns:p14="http://schemas.microsoft.com/office/powerpoint/2010/main" val="100187589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82" r:id="rId6"/>
    <p:sldLayoutId id="2147483666" r:id="rId7"/>
    <p:sldLayoutId id="2147483667" r:id="rId8"/>
    <p:sldLayoutId id="2147483669" r:id="rId9"/>
  </p:sldLayoutIdLst>
  <p:hf hdr="0" ft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002716"/>
            <a:ext cx="3600000" cy="135286"/>
          </a:xfrm>
          <a:prstGeom prst="rect">
            <a:avLst/>
          </a:prstGeom>
        </p:spPr>
        <p:txBody>
          <a:bodyPr vert="horz" lIns="91440" tIns="45720" rIns="91440" bIns="45720" rtlCol="0" anchor="ctr"/>
          <a:lstStyle>
            <a:lvl1pPr algn="l">
              <a:defRPr sz="900">
                <a:solidFill>
                  <a:schemeClr val="tx1"/>
                </a:solidFill>
              </a:defRPr>
            </a:lvl1pPr>
          </a:lstStyle>
          <a:p>
            <a:fld id="{64BB05F4-9539-4DE2-A354-C81347E8EE04}" type="datetime1">
              <a:rPr lang="sv-SE" smtClean="0"/>
              <a:t>2023-08-18</a:t>
            </a:fld>
            <a:endParaRPr lang="sv-SE"/>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397108"/>
            <a:ext cx="8640000" cy="135286"/>
          </a:xfrm>
          <a:prstGeom prst="rect">
            <a:avLst/>
          </a:prstGeom>
        </p:spPr>
        <p:txBody>
          <a:bodyPr vert="horz" lIns="91440" tIns="45720" rIns="91440" bIns="45720" rtlCol="0" anchor="ctr"/>
          <a:lstStyle>
            <a:lvl1pPr algn="l">
              <a:defRPr sz="900">
                <a:solidFill>
                  <a:schemeClr val="tx1"/>
                </a:solidFill>
              </a:defRPr>
            </a:lvl1p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720000" y="6193146"/>
            <a:ext cx="3600000" cy="135286"/>
          </a:xfrm>
          <a:prstGeom prst="rect">
            <a:avLst/>
          </a:prstGeom>
        </p:spPr>
        <p:txBody>
          <a:bodyPr vert="horz" lIns="91440" tIns="45720" rIns="91440" bIns="45720" rtlCol="0" anchor="ctr"/>
          <a:lstStyle>
            <a:lvl1pPr algn="l">
              <a:defRPr sz="900">
                <a:solidFill>
                  <a:schemeClr val="tx1"/>
                </a:solidFill>
              </a:defRPr>
            </a:lvl1pPr>
          </a:lstStyle>
          <a:p>
            <a:pPr algn="l"/>
            <a:fld id="{CC6C322D-AE1A-4FC3-BA63-54BA2399C0D0}" type="slidenum">
              <a:rPr lang="sv-SE" smtClean="0"/>
              <a:pPr/>
              <a:t>‹#›</a:t>
            </a:fld>
            <a:endParaRPr lang="sv-SE"/>
          </a:p>
        </p:txBody>
      </p:sp>
      <p:pic>
        <p:nvPicPr>
          <p:cNvPr id="11" name="Bild 10">
            <a:extLst>
              <a:ext uri="{FF2B5EF4-FFF2-40B4-BE49-F238E27FC236}">
                <a16:creationId xmlns:a16="http://schemas.microsoft.com/office/drawing/2014/main" id="{D83370BF-4DE0-4D0A-A165-56FF86957394}"/>
              </a:ext>
              <a:ext uri="{C183D7F6-B498-43B3-948B-1728B52AA6E4}">
                <adec:decorative xmlns=""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25237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0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3" name="Platshållare för text 2"/>
          <p:cNvSpPr>
            <a:spLocks noGrp="1"/>
          </p:cNvSpPr>
          <p:nvPr>
            <p:ph type="body" sz="quarter" idx="11"/>
          </p:nvPr>
        </p:nvSpPr>
        <p:spPr/>
        <p:txBody>
          <a:bodyPr/>
          <a:lstStyle/>
          <a:p>
            <a:endParaRPr lang="sv-SE"/>
          </a:p>
        </p:txBody>
      </p:sp>
      <p:sp>
        <p:nvSpPr>
          <p:cNvPr id="4" name="Rubrik 3"/>
          <p:cNvSpPr>
            <a:spLocks noGrp="1"/>
          </p:cNvSpPr>
          <p:nvPr>
            <p:ph type="ctrTitle"/>
          </p:nvPr>
        </p:nvSpPr>
        <p:spPr/>
        <p:txBody>
          <a:bodyPr rIns="90000">
            <a:normAutofit/>
          </a:bodyPr>
          <a:lstStyle/>
          <a:p>
            <a:pPr algn="ctr"/>
            <a:r>
              <a:rPr lang="sv-SE" sz="3200" dirty="0" smtClean="0">
                <a:solidFill>
                  <a:schemeClr val="accent3"/>
                </a:solidFill>
              </a:rPr>
              <a:t>Gruppadministratör, systemroll Group Admin</a:t>
            </a:r>
            <a:r>
              <a:rPr lang="sv-SE" sz="9600" dirty="0" smtClean="0">
                <a:solidFill>
                  <a:schemeClr val="accent3"/>
                </a:solidFill>
              </a:rPr>
              <a:t/>
            </a:r>
            <a:br>
              <a:rPr lang="sv-SE" sz="9600" dirty="0" smtClean="0">
                <a:solidFill>
                  <a:schemeClr val="accent3"/>
                </a:solidFill>
              </a:rPr>
            </a:br>
            <a:r>
              <a:rPr lang="sv-SE" dirty="0" smtClean="0"/>
              <a:t>Praktiskt handhavande i Teamcenter</a:t>
            </a:r>
            <a:endParaRPr lang="sv-SE" dirty="0"/>
          </a:p>
        </p:txBody>
      </p:sp>
      <p:sp>
        <p:nvSpPr>
          <p:cNvPr id="5" name="Platshållare för datum 4"/>
          <p:cNvSpPr>
            <a:spLocks noGrp="1"/>
          </p:cNvSpPr>
          <p:nvPr>
            <p:ph type="dt" sz="half" idx="12"/>
          </p:nvPr>
        </p:nvSpPr>
        <p:spPr/>
        <p:txBody>
          <a:bodyPr/>
          <a:lstStyle/>
          <a:p>
            <a:fld id="{37893461-3C0C-47B8-A2E4-D659E1139261}" type="datetime1">
              <a:rPr lang="sv-SE" smtClean="0"/>
              <a:t>2023-08-18</a:t>
            </a:fld>
            <a:endParaRPr lang="sv-SE" sz="100" dirty="0"/>
          </a:p>
        </p:txBody>
      </p:sp>
      <p:sp>
        <p:nvSpPr>
          <p:cNvPr id="6" name="Platshållare för bildnummer 5"/>
          <p:cNvSpPr>
            <a:spLocks noGrp="1"/>
          </p:cNvSpPr>
          <p:nvPr>
            <p:ph type="sldNum" sz="quarter" idx="14"/>
          </p:nvPr>
        </p:nvSpPr>
        <p:spPr/>
        <p:txBody>
          <a:bodyPr/>
          <a:lstStyle/>
          <a:p>
            <a:fld id="{CC6C322D-AE1A-4FC3-BA63-54BA2399C0D0}" type="slidenum">
              <a:rPr lang="sv-SE" smtClean="0"/>
              <a:pPr/>
              <a:t>1</a:t>
            </a:fld>
            <a:endParaRPr lang="sv-SE" sz="100"/>
          </a:p>
        </p:txBody>
      </p:sp>
    </p:spTree>
    <p:extLst>
      <p:ext uri="{BB962C8B-B14F-4D97-AF65-F5344CB8AC3E}">
        <p14:creationId xmlns:p14="http://schemas.microsoft.com/office/powerpoint/2010/main" val="4044257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550026" y="2138672"/>
            <a:ext cx="2290763" cy="90392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10</a:t>
            </a:fld>
            <a:endParaRPr lang="sv-SE"/>
          </a:p>
        </p:txBody>
      </p:sp>
      <p:sp>
        <p:nvSpPr>
          <p:cNvPr id="165" name="TextBox 164"/>
          <p:cNvSpPr txBox="1"/>
          <p:nvPr/>
        </p:nvSpPr>
        <p:spPr>
          <a:xfrm>
            <a:off x="5003799" y="2196439"/>
            <a:ext cx="6362539" cy="295465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Externa användare som representerar leverantör</a:t>
            </a:r>
          </a:p>
          <a:p>
            <a:pPr marL="171450" indent="-171450">
              <a:buFont typeface="Arial" panose="020B0604020202020204" pitchFamily="34" charset="0"/>
              <a:buChar char="•"/>
            </a:pPr>
            <a:r>
              <a:rPr lang="sv-SE" sz="2000" dirty="0" smtClean="0"/>
              <a:t>Användare i denna grupp är begränsade till information inom gruppen, attributet </a:t>
            </a:r>
            <a:r>
              <a:rPr lang="sv-SE" sz="2000" dirty="0"/>
              <a:t>"</a:t>
            </a:r>
            <a:r>
              <a:rPr lang="sv-SE" sz="2000" dirty="0" err="1" smtClean="0"/>
              <a:t>External</a:t>
            </a:r>
            <a:r>
              <a:rPr lang="sv-SE" sz="2000" dirty="0" smtClean="0"/>
              <a:t>" </a:t>
            </a:r>
            <a:r>
              <a:rPr lang="sv-SE" sz="2000" dirty="0"/>
              <a:t>är inställt på gruppnivå </a:t>
            </a:r>
            <a:r>
              <a:rPr lang="sv-SE" sz="2000" dirty="0" smtClean="0"/>
              <a:t>vilket </a:t>
            </a:r>
            <a:r>
              <a:rPr lang="sv-SE" sz="2000" dirty="0"/>
              <a:t>begränsar åtkomsten</a:t>
            </a:r>
          </a:p>
          <a:p>
            <a:pPr marL="171450" indent="-171450">
              <a:buFont typeface="Arial" panose="020B0604020202020204" pitchFamily="34" charset="0"/>
              <a:buChar char="•"/>
            </a:pPr>
            <a:r>
              <a:rPr lang="sv-SE" sz="2000" dirty="0"/>
              <a:t>Undantag om data görs tillgängligt med andra mekanismer tex projekt. </a:t>
            </a:r>
            <a:endParaRPr lang="sv-SE" sz="2000" dirty="0" smtClean="0"/>
          </a:p>
          <a:p>
            <a:pPr marL="171450" indent="-171450">
              <a:buFont typeface="Arial" panose="020B0604020202020204" pitchFamily="34" charset="0"/>
              <a:buChar char="•"/>
            </a:pPr>
            <a:r>
              <a:rPr lang="sv-SE" sz="2000" dirty="0" err="1" smtClean="0"/>
              <a:t>Author</a:t>
            </a:r>
            <a:r>
              <a:rPr lang="sv-SE" sz="2000" dirty="0" smtClean="0"/>
              <a:t> och Viewer är de enda två rollerna inom gruppen. </a:t>
            </a:r>
          </a:p>
          <a:p>
            <a:pPr marL="171450" indent="-171450">
              <a:buFont typeface="Arial" panose="020B0604020202020204" pitchFamily="34" charset="0"/>
              <a:buChar char="•"/>
            </a:pPr>
            <a:r>
              <a:rPr lang="sv-SE" sz="2000" dirty="0" smtClean="0"/>
              <a:t>Gruppen </a:t>
            </a:r>
            <a:r>
              <a:rPr lang="sv-SE" sz="2000" dirty="0"/>
              <a:t>hanteras centralt av rollen </a:t>
            </a:r>
            <a:r>
              <a:rPr lang="sv-SE" sz="2000" dirty="0" err="1"/>
              <a:t>dba</a:t>
            </a:r>
            <a:endParaRPr lang="sv-SE" sz="2000" dirty="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a:t>
            </a:r>
            <a:r>
              <a:rPr lang="sv-SE" sz="2000" b="1" dirty="0" err="1" smtClean="0"/>
              <a:t>External</a:t>
            </a:r>
            <a:r>
              <a:rPr lang="sv-SE" sz="2000" b="1" dirty="0" smtClean="0"/>
              <a:t> </a:t>
            </a:r>
            <a:r>
              <a:rPr lang="sv-SE" sz="2000" b="1" dirty="0" err="1" smtClean="0"/>
              <a:t>Suppliers</a:t>
            </a:r>
            <a:endParaRPr lang="sv-SE" sz="2000" b="1" dirty="0"/>
          </a:p>
        </p:txBody>
      </p:sp>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pic>
        <p:nvPicPr>
          <p:cNvPr id="8" name="Bildobjekt 7"/>
          <p:cNvPicPr>
            <a:picLocks noChangeAspect="1"/>
          </p:cNvPicPr>
          <p:nvPr/>
        </p:nvPicPr>
        <p:blipFill rotWithShape="1">
          <a:blip r:embed="rId4"/>
          <a:srcRect r="20608"/>
          <a:stretch/>
        </p:blipFill>
        <p:spPr>
          <a:xfrm>
            <a:off x="1149977" y="3223540"/>
            <a:ext cx="3561724" cy="2428875"/>
          </a:xfrm>
          <a:prstGeom prst="rect">
            <a:avLst/>
          </a:prstGeom>
          <a:effectLst>
            <a:outerShdw blurRad="50800" dist="38100" dir="2700000" algn="tl" rotWithShape="0">
              <a:prstClr val="black">
                <a:alpha val="40000"/>
              </a:prstClr>
            </a:outerShdw>
          </a:effectLst>
        </p:spPr>
      </p:pic>
      <p:sp>
        <p:nvSpPr>
          <p:cNvPr id="12" name="Rektangel 11"/>
          <p:cNvSpPr/>
          <p:nvPr/>
        </p:nvSpPr>
        <p:spPr>
          <a:xfrm>
            <a:off x="1813238" y="4400550"/>
            <a:ext cx="2506761" cy="215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4" name="Rectangle 186"/>
          <p:cNvSpPr/>
          <p:nvPr/>
        </p:nvSpPr>
        <p:spPr>
          <a:xfrm>
            <a:off x="1645248" y="23422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2</a:t>
            </a:r>
            <a:endParaRPr lang="sv-SE" sz="1400" b="1" dirty="0">
              <a:solidFill>
                <a:schemeClr val="tx1"/>
              </a:solidFill>
            </a:endParaRPr>
          </a:p>
        </p:txBody>
      </p:sp>
    </p:spTree>
    <p:extLst>
      <p:ext uri="{BB962C8B-B14F-4D97-AF65-F5344CB8AC3E}">
        <p14:creationId xmlns:p14="http://schemas.microsoft.com/office/powerpoint/2010/main" val="1395493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11</a:t>
            </a:fld>
            <a:endParaRPr lang="sv-SE"/>
          </a:p>
        </p:txBody>
      </p:sp>
      <p:sp>
        <p:nvSpPr>
          <p:cNvPr id="165" name="TextBox 164"/>
          <p:cNvSpPr txBox="1"/>
          <p:nvPr/>
        </p:nvSpPr>
        <p:spPr>
          <a:xfrm>
            <a:off x="4132193" y="1954419"/>
            <a:ext cx="7443857" cy="424731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sv-SE" dirty="0" smtClean="0"/>
              <a:t>FMV </a:t>
            </a:r>
            <a:r>
              <a:rPr lang="sv-SE" dirty="0" err="1" smtClean="0"/>
              <a:t>Admin</a:t>
            </a:r>
            <a:r>
              <a:rPr lang="sv-SE" dirty="0" smtClean="0"/>
              <a:t> är </a:t>
            </a:r>
            <a:r>
              <a:rPr lang="sv-SE" dirty="0"/>
              <a:t>en unik ”enhet” inom Teamcenter där åtkomst och behörigheter är begränsade</a:t>
            </a:r>
          </a:p>
          <a:p>
            <a:pPr marL="285750" indent="-285750">
              <a:buFont typeface="Arial" panose="020B0604020202020204" pitchFamily="34" charset="0"/>
              <a:buChar char="•"/>
            </a:pPr>
            <a:r>
              <a:rPr lang="sv-SE" dirty="0" smtClean="0"/>
              <a:t>Vissa roller inom FMV </a:t>
            </a:r>
            <a:r>
              <a:rPr lang="sv-SE" dirty="0" err="1" smtClean="0"/>
              <a:t>Admin</a:t>
            </a:r>
            <a:r>
              <a:rPr lang="sv-SE" dirty="0" smtClean="0"/>
              <a:t> är unika och finns endast i denna enhet, t.ex. </a:t>
            </a:r>
            <a:r>
              <a:rPr lang="sv-SE" b="1" dirty="0" smtClean="0"/>
              <a:t>NCB-roller </a:t>
            </a:r>
            <a:r>
              <a:rPr lang="sv-SE" dirty="0" smtClean="0"/>
              <a:t>samt </a:t>
            </a:r>
            <a:r>
              <a:rPr lang="sv-SE" b="1" dirty="0" err="1" smtClean="0"/>
              <a:t>Document</a:t>
            </a:r>
            <a:r>
              <a:rPr lang="sv-SE" b="1" dirty="0" smtClean="0"/>
              <a:t> Template </a:t>
            </a:r>
            <a:r>
              <a:rPr lang="sv-SE" b="1" dirty="0" err="1" smtClean="0"/>
              <a:t>Author</a:t>
            </a:r>
            <a:r>
              <a:rPr lang="sv-SE" dirty="0" smtClean="0"/>
              <a:t>.</a:t>
            </a:r>
          </a:p>
          <a:p>
            <a:pPr marL="285750" indent="-285750">
              <a:buFont typeface="Arial" panose="020B0604020202020204" pitchFamily="34" charset="0"/>
              <a:buChar char="•"/>
            </a:pPr>
            <a:r>
              <a:rPr lang="sv-SE" dirty="0" smtClean="0"/>
              <a:t>Det finns även roller som kan finnas på MS-nivå som t.ex. </a:t>
            </a:r>
            <a:r>
              <a:rPr lang="sv-SE" b="1" dirty="0" smtClean="0"/>
              <a:t>TO </a:t>
            </a:r>
            <a:r>
              <a:rPr lang="sv-SE" b="1" dirty="0" err="1" smtClean="0"/>
              <a:t>Admin</a:t>
            </a:r>
            <a:r>
              <a:rPr lang="sv-SE" b="1" dirty="0" smtClean="0"/>
              <a:t> </a:t>
            </a:r>
            <a:r>
              <a:rPr lang="sv-SE" dirty="0" smtClean="0"/>
              <a:t>och </a:t>
            </a:r>
            <a:r>
              <a:rPr lang="sv-SE" b="1" dirty="0" smtClean="0"/>
              <a:t>Service </a:t>
            </a:r>
            <a:r>
              <a:rPr lang="sv-SE" b="1" dirty="0" err="1" smtClean="0"/>
              <a:t>Admin</a:t>
            </a:r>
            <a:r>
              <a:rPr lang="sv-SE" dirty="0" smtClean="0"/>
              <a:t>. Vid Go-Live kommer dessa att ligga på verksamhetsnivå.</a:t>
            </a:r>
            <a:endParaRPr lang="sv-SE" dirty="0"/>
          </a:p>
          <a:p>
            <a:pPr marL="285750" indent="-285750">
              <a:buFont typeface="Arial" panose="020B0604020202020204" pitchFamily="34" charset="0"/>
              <a:buChar char="•"/>
            </a:pPr>
            <a:r>
              <a:rPr lang="sv-SE" dirty="0"/>
              <a:t>Det finns även andra delar som hanteras inom FMV </a:t>
            </a:r>
            <a:r>
              <a:rPr lang="sv-SE" dirty="0" err="1"/>
              <a:t>Admin</a:t>
            </a:r>
            <a:r>
              <a:rPr lang="sv-SE" dirty="0"/>
              <a:t> som t.ex. </a:t>
            </a:r>
            <a:r>
              <a:rPr lang="sv-SE" b="1" dirty="0"/>
              <a:t>inaktiva användare </a:t>
            </a:r>
            <a:r>
              <a:rPr lang="sv-SE" dirty="0"/>
              <a:t>och </a:t>
            </a:r>
            <a:r>
              <a:rPr lang="sv-SE" b="1" dirty="0" smtClean="0"/>
              <a:t>Integration</a:t>
            </a:r>
          </a:p>
          <a:p>
            <a:pPr marL="285750" indent="-285750">
              <a:buFont typeface="Arial" panose="020B0604020202020204" pitchFamily="34" charset="0"/>
              <a:buChar char="•"/>
            </a:pPr>
            <a:r>
              <a:rPr lang="sv-SE" b="1" dirty="0" smtClean="0"/>
              <a:t>Roller </a:t>
            </a:r>
            <a:r>
              <a:rPr lang="sv-SE" b="1" dirty="0"/>
              <a:t>som hanterar ITAR-behörighet till </a:t>
            </a:r>
            <a:r>
              <a:rPr lang="sv-SE" b="1" dirty="0" smtClean="0"/>
              <a:t>användare:</a:t>
            </a:r>
          </a:p>
          <a:p>
            <a:pPr marL="742950" lvl="1" indent="-285750">
              <a:buFont typeface="Arial" panose="020B0604020202020204" pitchFamily="34" charset="0"/>
              <a:buChar char="•"/>
            </a:pPr>
            <a:r>
              <a:rPr lang="sv-SE" dirty="0" smtClean="0"/>
              <a:t>ADA </a:t>
            </a:r>
            <a:r>
              <a:rPr lang="sv-SE" dirty="0"/>
              <a:t>site </a:t>
            </a:r>
            <a:r>
              <a:rPr lang="sv-SE" dirty="0" err="1"/>
              <a:t>admin</a:t>
            </a:r>
            <a:r>
              <a:rPr lang="sv-SE" dirty="0"/>
              <a:t> = skapar </a:t>
            </a:r>
            <a:r>
              <a:rPr lang="sv-SE" dirty="0" smtClean="0"/>
              <a:t>licenser. Syftet </a:t>
            </a:r>
            <a:r>
              <a:rPr lang="sv-SE" dirty="0"/>
              <a:t>är att varje grupp skulle ha sina "egna" licenser. </a:t>
            </a:r>
            <a:endParaRPr lang="sv-SE" dirty="0" smtClean="0"/>
          </a:p>
          <a:p>
            <a:pPr marL="742950" lvl="1" indent="-285750">
              <a:buFont typeface="Arial" panose="020B0604020202020204" pitchFamily="34" charset="0"/>
              <a:buChar char="•"/>
            </a:pPr>
            <a:r>
              <a:rPr lang="sv-SE" dirty="0"/>
              <a:t>ITAR Admin </a:t>
            </a:r>
            <a:r>
              <a:rPr lang="sv-SE" dirty="0" smtClean="0"/>
              <a:t>= lägger </a:t>
            </a:r>
            <a:r>
              <a:rPr lang="sv-SE" dirty="0"/>
              <a:t>till och tar bort licenser på objekt</a:t>
            </a:r>
            <a:r>
              <a:rPr lang="sv-SE" dirty="0" smtClean="0"/>
              <a:t>.</a:t>
            </a:r>
            <a:endParaRPr lang="sv-SE" sz="1600" dirty="0"/>
          </a:p>
          <a:p>
            <a:pPr marL="742950" lvl="1"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b="1" dirty="0"/>
          </a:p>
          <a:p>
            <a:pPr marL="285750" indent="-285750">
              <a:buFont typeface="Arial" panose="020B0604020202020204" pitchFamily="34" charset="0"/>
              <a:buChar char="•"/>
            </a:pPr>
            <a:endParaRPr lang="sv-SE" sz="1600" dirty="0"/>
          </a:p>
          <a:p>
            <a:endParaRPr lang="sv-SE" sz="1200" dirty="0" smtClean="0"/>
          </a:p>
        </p:txBody>
      </p:sp>
      <p:sp>
        <p:nvSpPr>
          <p:cNvPr id="190" name="TextBox 189"/>
          <p:cNvSpPr txBox="1"/>
          <p:nvPr/>
        </p:nvSpPr>
        <p:spPr>
          <a:xfrm>
            <a:off x="720000" y="1217169"/>
            <a:ext cx="10162058" cy="307777"/>
          </a:xfrm>
          <a:prstGeom prst="rect">
            <a:avLst/>
          </a:prstGeom>
          <a:noFill/>
        </p:spPr>
        <p:txBody>
          <a:bodyPr wrap="square" lIns="90000" tIns="0" rIns="0" bIns="0" rtlCol="0">
            <a:spAutoFit/>
          </a:bodyPr>
          <a:lstStyle/>
          <a:p>
            <a:r>
              <a:rPr lang="sv-SE" sz="2000" b="1" dirty="0" smtClean="0"/>
              <a:t>FMV </a:t>
            </a:r>
            <a:r>
              <a:rPr lang="sv-SE" sz="2000" b="1" dirty="0" err="1" smtClean="0"/>
              <a:t>Admin</a:t>
            </a:r>
            <a:endParaRPr lang="sv-SE" sz="2000" b="1" dirty="0" smtClean="0"/>
          </a:p>
        </p:txBody>
      </p:sp>
      <p:pic>
        <p:nvPicPr>
          <p:cNvPr id="3" name="Bildobjekt 2"/>
          <p:cNvPicPr>
            <a:picLocks noChangeAspect="1"/>
          </p:cNvPicPr>
          <p:nvPr/>
        </p:nvPicPr>
        <p:blipFill>
          <a:blip r:embed="rId3"/>
          <a:stretch>
            <a:fillRect/>
          </a:stretch>
        </p:blipFill>
        <p:spPr>
          <a:xfrm>
            <a:off x="899750" y="1987566"/>
            <a:ext cx="2670239" cy="3443859"/>
          </a:xfrm>
          <a:prstGeom prst="rect">
            <a:avLst/>
          </a:prstGeom>
          <a:effectLst>
            <a:outerShdw blurRad="50800" dist="38100" dir="2700000" algn="tl" rotWithShape="0">
              <a:prstClr val="black">
                <a:alpha val="40000"/>
              </a:prstClr>
            </a:outerShdw>
          </a:effectLst>
        </p:spPr>
      </p:pic>
      <p:sp>
        <p:nvSpPr>
          <p:cNvPr id="8" name="Rectangle 186"/>
          <p:cNvSpPr/>
          <p:nvPr/>
        </p:nvSpPr>
        <p:spPr>
          <a:xfrm>
            <a:off x="852146" y="2405829"/>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Tree>
    <p:extLst>
      <p:ext uri="{BB962C8B-B14F-4D97-AF65-F5344CB8AC3E}">
        <p14:creationId xmlns:p14="http://schemas.microsoft.com/office/powerpoint/2010/main" val="2359135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12</a:t>
            </a:fld>
            <a:endParaRPr lang="sv-SE"/>
          </a:p>
        </p:txBody>
      </p:sp>
      <p:sp>
        <p:nvSpPr>
          <p:cNvPr id="165" name="TextBox 164"/>
          <p:cNvSpPr txBox="1"/>
          <p:nvPr/>
        </p:nvSpPr>
        <p:spPr>
          <a:xfrm>
            <a:off x="4132193" y="1954419"/>
            <a:ext cx="7443857" cy="233910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sv-SE" sz="2000" dirty="0" smtClean="0"/>
              <a:t>Gruppen </a:t>
            </a:r>
            <a:r>
              <a:rPr lang="sv-SE" sz="2000" dirty="0" err="1" smtClean="0"/>
              <a:t>dba</a:t>
            </a:r>
            <a:r>
              <a:rPr lang="sv-SE" sz="2000" dirty="0" smtClean="0"/>
              <a:t>, databas administratör, är en standardgrupp i Teamcenter vars syfte är att hantera systemadministrativa uppgifter. </a:t>
            </a:r>
          </a:p>
          <a:p>
            <a:pPr marL="285750" indent="-285750">
              <a:buFont typeface="Arial" panose="020B0604020202020204" pitchFamily="34" charset="0"/>
              <a:buChar char="•"/>
            </a:pPr>
            <a:r>
              <a:rPr lang="sv-SE" sz="2000" dirty="0" smtClean="0"/>
              <a:t>Roll: DBA </a:t>
            </a:r>
          </a:p>
          <a:p>
            <a:pPr marL="285750" indent="-285750">
              <a:buFont typeface="Arial" panose="020B0604020202020204" pitchFamily="34" charset="0"/>
              <a:buChar char="•"/>
            </a:pPr>
            <a:r>
              <a:rPr lang="sv-SE" sz="2000" dirty="0" smtClean="0"/>
              <a:t>Kan läsa alla objekt. </a:t>
            </a:r>
          </a:p>
          <a:p>
            <a:pPr marL="285750" indent="-285750">
              <a:buFont typeface="Arial" panose="020B0604020202020204" pitchFamily="34" charset="0"/>
              <a:buChar char="•"/>
            </a:pPr>
            <a:r>
              <a:rPr lang="sv-SE" sz="2000" dirty="0" smtClean="0"/>
              <a:t>Möjlighet att skifta till </a:t>
            </a:r>
            <a:r>
              <a:rPr lang="sv-SE" sz="2000" dirty="0" err="1" smtClean="0"/>
              <a:t>ByPass</a:t>
            </a:r>
            <a:r>
              <a:rPr lang="sv-SE" sz="2000" dirty="0" smtClean="0"/>
              <a:t>-läge för få full tillgång till alla objekt. </a:t>
            </a:r>
          </a:p>
          <a:p>
            <a:pPr marL="285750" indent="-285750">
              <a:buFont typeface="Arial" panose="020B0604020202020204" pitchFamily="34" charset="0"/>
              <a:buChar char="•"/>
            </a:pPr>
            <a:r>
              <a:rPr lang="sv-SE" sz="2000" dirty="0" smtClean="0"/>
              <a:t>Begränsat antal individer inom central PLM förvaltning som tilldelats medlemskap i denna grupp. </a:t>
            </a:r>
          </a:p>
          <a:p>
            <a:endParaRPr lang="sv-SE" sz="1200" dirty="0" smtClean="0"/>
          </a:p>
        </p:txBody>
      </p:sp>
      <p:sp>
        <p:nvSpPr>
          <p:cNvPr id="190" name="TextBox 189"/>
          <p:cNvSpPr txBox="1"/>
          <p:nvPr/>
        </p:nvSpPr>
        <p:spPr>
          <a:xfrm>
            <a:off x="720000" y="1217169"/>
            <a:ext cx="10162058" cy="307777"/>
          </a:xfrm>
          <a:prstGeom prst="rect">
            <a:avLst/>
          </a:prstGeom>
          <a:noFill/>
        </p:spPr>
        <p:txBody>
          <a:bodyPr wrap="square" lIns="90000" tIns="0" rIns="0" bIns="0" rtlCol="0">
            <a:spAutoFit/>
          </a:bodyPr>
          <a:lstStyle/>
          <a:p>
            <a:r>
              <a:rPr lang="sv-SE" sz="2000" b="1" dirty="0" err="1" smtClean="0"/>
              <a:t>dba</a:t>
            </a:r>
            <a:endParaRPr lang="sv-SE" sz="2000" b="1" dirty="0" smtClean="0"/>
          </a:p>
        </p:txBody>
      </p:sp>
      <p:pic>
        <p:nvPicPr>
          <p:cNvPr id="6" name="Bildobjekt 5"/>
          <p:cNvPicPr>
            <a:picLocks noChangeAspect="1"/>
          </p:cNvPicPr>
          <p:nvPr/>
        </p:nvPicPr>
        <p:blipFill>
          <a:blip r:embed="rId3"/>
          <a:stretch>
            <a:fillRect/>
          </a:stretch>
        </p:blipFill>
        <p:spPr>
          <a:xfrm>
            <a:off x="1175313" y="2449847"/>
            <a:ext cx="2280143" cy="734284"/>
          </a:xfrm>
          <a:prstGeom prst="rect">
            <a:avLst/>
          </a:prstGeom>
        </p:spPr>
      </p:pic>
    </p:spTree>
    <p:extLst>
      <p:ext uri="{BB962C8B-B14F-4D97-AF65-F5344CB8AC3E}">
        <p14:creationId xmlns:p14="http://schemas.microsoft.com/office/powerpoint/2010/main" val="260509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Söka i organisationsträdet </a:t>
            </a:r>
            <a:endParaRPr lang="sv-SE" dirty="0"/>
          </a:p>
        </p:txBody>
      </p:sp>
      <p:sp>
        <p:nvSpPr>
          <p:cNvPr id="3" name="Platshållare för innehåll 2"/>
          <p:cNvSpPr>
            <a:spLocks noGrp="1"/>
          </p:cNvSpPr>
          <p:nvPr>
            <p:ph idx="1"/>
          </p:nvPr>
        </p:nvSpPr>
        <p:spPr>
          <a:xfrm>
            <a:off x="5785338" y="1718269"/>
            <a:ext cx="5384107" cy="3779780"/>
          </a:xfrm>
        </p:spPr>
        <p:txBody>
          <a:bodyPr>
            <a:normAutofit/>
          </a:bodyPr>
          <a:lstStyle/>
          <a:p>
            <a:r>
              <a:rPr lang="sv-SE" sz="2400" dirty="0" smtClean="0"/>
              <a:t>Sök efter användare, roller, grupper</a:t>
            </a:r>
          </a:p>
          <a:p>
            <a:r>
              <a:rPr lang="sv-SE" sz="2400" dirty="0" smtClean="0"/>
              <a:t>Wildcard ”*” kan användas för större sökträff</a:t>
            </a:r>
          </a:p>
          <a:p>
            <a:r>
              <a:rPr lang="sv-SE" sz="2400" dirty="0" smtClean="0"/>
              <a:t>Visa/dölj </a:t>
            </a:r>
            <a:r>
              <a:rPr lang="sv-SE" sz="2400" dirty="0"/>
              <a:t>i</a:t>
            </a:r>
            <a:r>
              <a:rPr lang="sv-SE" sz="2400" dirty="0" smtClean="0"/>
              <a:t>naktiva gruppmedlemmar   </a:t>
            </a:r>
          </a:p>
          <a:p>
            <a:endParaRPr lang="sv-SE" sz="2400" dirty="0" smtClean="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13</a:t>
            </a:fld>
            <a:endParaRPr lang="sv-SE"/>
          </a:p>
        </p:txBody>
      </p:sp>
      <p:pic>
        <p:nvPicPr>
          <p:cNvPr id="7" name="Bildobjekt 6"/>
          <p:cNvPicPr>
            <a:picLocks noChangeAspect="1"/>
          </p:cNvPicPr>
          <p:nvPr/>
        </p:nvPicPr>
        <p:blipFill>
          <a:blip r:embed="rId2"/>
          <a:stretch>
            <a:fillRect/>
          </a:stretch>
        </p:blipFill>
        <p:spPr>
          <a:xfrm>
            <a:off x="1407449" y="1453662"/>
            <a:ext cx="3239286" cy="4653317"/>
          </a:xfrm>
          <a:prstGeom prst="rect">
            <a:avLst/>
          </a:prstGeom>
        </p:spPr>
      </p:pic>
      <p:pic>
        <p:nvPicPr>
          <p:cNvPr id="6" name="Bildobjekt 5"/>
          <p:cNvPicPr>
            <a:picLocks noChangeAspect="1"/>
          </p:cNvPicPr>
          <p:nvPr/>
        </p:nvPicPr>
        <p:blipFill>
          <a:blip r:embed="rId3"/>
          <a:stretch>
            <a:fillRect/>
          </a:stretch>
        </p:blipFill>
        <p:spPr>
          <a:xfrm>
            <a:off x="10798372" y="2874382"/>
            <a:ext cx="742146" cy="797120"/>
          </a:xfrm>
          <a:prstGeom prst="rect">
            <a:avLst/>
          </a:prstGeom>
        </p:spPr>
      </p:pic>
    </p:spTree>
    <p:extLst>
      <p:ext uri="{BB962C8B-B14F-4D97-AF65-F5344CB8AC3E}">
        <p14:creationId xmlns:p14="http://schemas.microsoft.com/office/powerpoint/2010/main" val="65518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Öppna organisationsträdet </a:t>
            </a:r>
          </a:p>
          <a:p>
            <a:r>
              <a:rPr lang="sv-SE" sz="2400" dirty="0" smtClean="0"/>
              <a:t>Navigera till relevant roll och grupp </a:t>
            </a:r>
          </a:p>
          <a:p>
            <a:r>
              <a:rPr lang="sv-SE" sz="2400" dirty="0" smtClean="0"/>
              <a:t>Tryck </a:t>
            </a:r>
            <a:r>
              <a:rPr lang="sv-SE" sz="2400" i="1" dirty="0" err="1"/>
              <a:t>A</a:t>
            </a:r>
            <a:r>
              <a:rPr lang="sv-SE" sz="2400" i="1" dirty="0" err="1" smtClean="0"/>
              <a:t>dd</a:t>
            </a:r>
            <a:r>
              <a:rPr lang="sv-SE" sz="2400" i="1" dirty="0" smtClean="0"/>
              <a:t> </a:t>
            </a:r>
            <a:r>
              <a:rPr lang="sv-SE" sz="2400" i="1" dirty="0" err="1"/>
              <a:t>U</a:t>
            </a:r>
            <a:r>
              <a:rPr lang="sv-SE" sz="2400" i="1" dirty="0" err="1" smtClean="0"/>
              <a:t>ser</a:t>
            </a:r>
            <a:endParaRPr lang="sv-SE" sz="2400" i="1" dirty="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14</a:t>
            </a:fld>
            <a:endParaRPr lang="sv-SE"/>
          </a:p>
        </p:txBody>
      </p:sp>
      <p:pic>
        <p:nvPicPr>
          <p:cNvPr id="12" name="Bildobjekt 11"/>
          <p:cNvPicPr/>
          <p:nvPr/>
        </p:nvPicPr>
        <p:blipFill>
          <a:blip r:embed="rId2"/>
          <a:stretch>
            <a:fillRect/>
          </a:stretch>
        </p:blipFill>
        <p:spPr>
          <a:xfrm>
            <a:off x="720000" y="1718269"/>
            <a:ext cx="5760720" cy="4405630"/>
          </a:xfrm>
          <a:prstGeom prst="rect">
            <a:avLst/>
          </a:prstGeom>
        </p:spPr>
      </p:pic>
      <p:sp>
        <p:nvSpPr>
          <p:cNvPr id="13" name="Rektangel 12"/>
          <p:cNvSpPr/>
          <p:nvPr/>
        </p:nvSpPr>
        <p:spPr>
          <a:xfrm>
            <a:off x="4369288" y="5588000"/>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340624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Sök efter befintlig användare genom valet </a:t>
            </a:r>
            <a:r>
              <a:rPr lang="sv-SE" sz="2400" i="1" dirty="0" err="1" smtClean="0"/>
              <a:t>Add</a:t>
            </a:r>
            <a:r>
              <a:rPr lang="sv-SE" sz="2400" i="1" dirty="0" smtClean="0"/>
              <a:t> </a:t>
            </a:r>
            <a:r>
              <a:rPr lang="sv-SE" sz="2400" i="1" dirty="0" err="1" smtClean="0"/>
              <a:t>existing</a:t>
            </a:r>
            <a:r>
              <a:rPr lang="sv-SE" sz="2400" i="1" dirty="0" smtClean="0"/>
              <a:t> </a:t>
            </a:r>
            <a:r>
              <a:rPr lang="sv-SE" sz="2400" i="1" dirty="0" err="1" smtClean="0"/>
              <a:t>user</a:t>
            </a:r>
            <a:r>
              <a:rPr lang="sv-SE" sz="2400" i="1" dirty="0" smtClean="0"/>
              <a:t> to the </a:t>
            </a:r>
            <a:r>
              <a:rPr lang="sv-SE" sz="2400" i="1" dirty="0" err="1" smtClean="0"/>
              <a:t>group</a:t>
            </a:r>
            <a:r>
              <a:rPr lang="sv-SE" sz="2400" i="1" dirty="0" smtClean="0"/>
              <a:t>/</a:t>
            </a:r>
            <a:r>
              <a:rPr lang="sv-SE" sz="2400" i="1" dirty="0" err="1" smtClean="0"/>
              <a:t>role</a:t>
            </a:r>
            <a:endParaRPr lang="sv-SE" sz="2400" i="1" dirty="0" smtClean="0"/>
          </a:p>
          <a:p>
            <a:r>
              <a:rPr lang="sv-SE" sz="2400" dirty="0" smtClean="0"/>
              <a:t>Tryck </a:t>
            </a:r>
            <a:r>
              <a:rPr lang="sv-SE" sz="2400" i="1" dirty="0" err="1" smtClean="0"/>
              <a:t>Next</a:t>
            </a:r>
            <a:r>
              <a:rPr lang="sv-SE" sz="2400" dirty="0" smtClean="0"/>
              <a:t> </a:t>
            </a:r>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15</a:t>
            </a:fld>
            <a:endParaRPr lang="sv-SE"/>
          </a:p>
        </p:txBody>
      </p:sp>
      <p:pic>
        <p:nvPicPr>
          <p:cNvPr id="7" name="Bildobjekt 6"/>
          <p:cNvPicPr/>
          <p:nvPr/>
        </p:nvPicPr>
        <p:blipFill>
          <a:blip r:embed="rId2"/>
          <a:stretch>
            <a:fillRect/>
          </a:stretch>
        </p:blipFill>
        <p:spPr>
          <a:xfrm>
            <a:off x="720000" y="1718269"/>
            <a:ext cx="5760720" cy="4396105"/>
          </a:xfrm>
          <a:prstGeom prst="rect">
            <a:avLst/>
          </a:prstGeom>
        </p:spPr>
      </p:pic>
      <p:sp>
        <p:nvSpPr>
          <p:cNvPr id="8" name="Rektangel 7"/>
          <p:cNvSpPr/>
          <p:nvPr/>
        </p:nvSpPr>
        <p:spPr>
          <a:xfrm>
            <a:off x="2623038" y="5498049"/>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9" name="Rektangel 8"/>
          <p:cNvSpPr/>
          <p:nvPr/>
        </p:nvSpPr>
        <p:spPr>
          <a:xfrm>
            <a:off x="2520000" y="3916321"/>
            <a:ext cx="14932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1950131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Sök upp användaren</a:t>
            </a:r>
          </a:p>
          <a:p>
            <a:r>
              <a:rPr lang="sv-SE" sz="2400" dirty="0" smtClean="0"/>
              <a:t>Tryck</a:t>
            </a:r>
            <a:r>
              <a:rPr lang="sv-SE" sz="2400" i="1" dirty="0" smtClean="0"/>
              <a:t> Finish</a:t>
            </a:r>
            <a:endParaRPr lang="sv-SE" sz="2400" i="1" dirty="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16</a:t>
            </a:fld>
            <a:endParaRPr lang="sv-SE"/>
          </a:p>
        </p:txBody>
      </p:sp>
      <p:pic>
        <p:nvPicPr>
          <p:cNvPr id="8" name="Bildobjekt 7"/>
          <p:cNvPicPr/>
          <p:nvPr/>
        </p:nvPicPr>
        <p:blipFill>
          <a:blip r:embed="rId2"/>
          <a:stretch>
            <a:fillRect/>
          </a:stretch>
        </p:blipFill>
        <p:spPr>
          <a:xfrm>
            <a:off x="720000" y="1718269"/>
            <a:ext cx="5760720" cy="4399915"/>
          </a:xfrm>
          <a:prstGeom prst="rect">
            <a:avLst/>
          </a:prstGeom>
        </p:spPr>
      </p:pic>
      <p:sp>
        <p:nvSpPr>
          <p:cNvPr id="9" name="Rektangel 8"/>
          <p:cNvSpPr/>
          <p:nvPr/>
        </p:nvSpPr>
        <p:spPr>
          <a:xfrm>
            <a:off x="3315188" y="5498049"/>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1480876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Lägg till gruppmedlem – sätt förvald om SOP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Rollerna Service </a:t>
            </a:r>
            <a:r>
              <a:rPr lang="sv-SE" sz="2400" dirty="0" err="1" smtClean="0"/>
              <a:t>Planner</a:t>
            </a:r>
            <a:r>
              <a:rPr lang="sv-SE" sz="2400" dirty="0" smtClean="0"/>
              <a:t> och Design </a:t>
            </a:r>
            <a:r>
              <a:rPr lang="sv-SE" sz="2400" dirty="0" err="1" smtClean="0"/>
              <a:t>Responsible</a:t>
            </a:r>
            <a:r>
              <a:rPr lang="sv-SE" sz="2400" dirty="0" smtClean="0"/>
              <a:t> måste markeras som förvald (Default </a:t>
            </a:r>
            <a:r>
              <a:rPr lang="sv-SE" sz="2400" dirty="0" err="1" smtClean="0"/>
              <a:t>Role</a:t>
            </a:r>
            <a:r>
              <a:rPr lang="sv-SE" sz="2400" dirty="0" smtClean="0"/>
              <a:t>) </a:t>
            </a:r>
            <a:endParaRPr lang="sv-SE" sz="2400" dirty="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17</a:t>
            </a:fld>
            <a:endParaRPr lang="sv-SE"/>
          </a:p>
        </p:txBody>
      </p:sp>
      <p:pic>
        <p:nvPicPr>
          <p:cNvPr id="10" name="Bildobjekt 9"/>
          <p:cNvPicPr/>
          <p:nvPr/>
        </p:nvPicPr>
        <p:blipFill>
          <a:blip r:embed="rId2"/>
          <a:stretch>
            <a:fillRect/>
          </a:stretch>
        </p:blipFill>
        <p:spPr>
          <a:xfrm>
            <a:off x="720000" y="1718269"/>
            <a:ext cx="5760720" cy="4397375"/>
          </a:xfrm>
          <a:prstGeom prst="rect">
            <a:avLst/>
          </a:prstGeom>
        </p:spPr>
      </p:pic>
      <p:sp>
        <p:nvSpPr>
          <p:cNvPr id="12" name="Rektangel 11"/>
          <p:cNvSpPr/>
          <p:nvPr/>
        </p:nvSpPr>
        <p:spPr>
          <a:xfrm>
            <a:off x="4616938" y="5168900"/>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533254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Lägg till gruppmedlem</a:t>
            </a:r>
            <a:r>
              <a:rPr lang="sv-SE" dirty="0"/>
              <a:t> – sätt förvald om SOP</a:t>
            </a:r>
            <a:r>
              <a:rPr lang="sv-SE" dirty="0" smtClean="0"/>
              <a:t> </a:t>
            </a:r>
            <a:endParaRPr lang="sv-SE" dirty="0"/>
          </a:p>
        </p:txBody>
      </p:sp>
      <p:sp>
        <p:nvSpPr>
          <p:cNvPr id="3" name="Platshållare för innehåll 2"/>
          <p:cNvSpPr>
            <a:spLocks noGrp="1"/>
          </p:cNvSpPr>
          <p:nvPr>
            <p:ph idx="1"/>
          </p:nvPr>
        </p:nvSpPr>
        <p:spPr>
          <a:xfrm>
            <a:off x="6480720" y="1718269"/>
            <a:ext cx="4688725" cy="3779780"/>
          </a:xfrm>
        </p:spPr>
        <p:txBody>
          <a:bodyPr/>
          <a:lstStyle/>
          <a:p>
            <a:r>
              <a:rPr lang="sv-SE" dirty="0" smtClean="0"/>
              <a:t>Även gruppen för motsvarande roll skall markeras som förvald (Default Group)</a:t>
            </a:r>
            <a:endParaRPr lang="sv-SE" dirty="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18</a:t>
            </a:fld>
            <a:endParaRPr lang="sv-SE"/>
          </a:p>
        </p:txBody>
      </p:sp>
      <p:pic>
        <p:nvPicPr>
          <p:cNvPr id="7" name="Bildobjekt 6"/>
          <p:cNvPicPr/>
          <p:nvPr/>
        </p:nvPicPr>
        <p:blipFill>
          <a:blip r:embed="rId2"/>
          <a:stretch>
            <a:fillRect/>
          </a:stretch>
        </p:blipFill>
        <p:spPr>
          <a:xfrm>
            <a:off x="720000" y="1718269"/>
            <a:ext cx="5760720" cy="4407535"/>
          </a:xfrm>
          <a:prstGeom prst="rect">
            <a:avLst/>
          </a:prstGeom>
        </p:spPr>
      </p:pic>
    </p:spTree>
    <p:extLst>
      <p:ext uri="{BB962C8B-B14F-4D97-AF65-F5344CB8AC3E}">
        <p14:creationId xmlns:p14="http://schemas.microsoft.com/office/powerpoint/2010/main" val="4276056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lstStyle/>
          <a:p>
            <a:r>
              <a:rPr lang="sv-SE" dirty="0" smtClean="0"/>
              <a:t>Tryck </a:t>
            </a:r>
            <a:r>
              <a:rPr lang="sv-SE" i="1" dirty="0" err="1" smtClean="0"/>
              <a:t>Modify</a:t>
            </a:r>
            <a:endParaRPr lang="sv-SE" i="1" dirty="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19</a:t>
            </a:fld>
            <a:endParaRPr lang="sv-SE"/>
          </a:p>
        </p:txBody>
      </p:sp>
      <p:pic>
        <p:nvPicPr>
          <p:cNvPr id="8" name="Bildobjekt 7"/>
          <p:cNvPicPr/>
          <p:nvPr/>
        </p:nvPicPr>
        <p:blipFill>
          <a:blip r:embed="rId2"/>
          <a:stretch>
            <a:fillRect/>
          </a:stretch>
        </p:blipFill>
        <p:spPr>
          <a:xfrm>
            <a:off x="720000" y="1718269"/>
            <a:ext cx="5760720" cy="4403725"/>
          </a:xfrm>
          <a:prstGeom prst="rect">
            <a:avLst/>
          </a:prstGeom>
        </p:spPr>
      </p:pic>
      <p:sp>
        <p:nvSpPr>
          <p:cNvPr id="9" name="Rektangel 8"/>
          <p:cNvSpPr/>
          <p:nvPr/>
        </p:nvSpPr>
        <p:spPr>
          <a:xfrm>
            <a:off x="4827122" y="5596792"/>
            <a:ext cx="671001"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712705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text 7">
            <a:extLst>
              <a:ext uri="{FF2B5EF4-FFF2-40B4-BE49-F238E27FC236}">
                <a16:creationId xmlns:a16="http://schemas.microsoft.com/office/drawing/2014/main" id="{ED9FE436-11C3-4C65-8892-D2A7B29474E1}"/>
              </a:ext>
            </a:extLst>
          </p:cNvPr>
          <p:cNvSpPr>
            <a:spLocks noGrp="1"/>
          </p:cNvSpPr>
          <p:nvPr>
            <p:ph type="body" sz="quarter" idx="11"/>
          </p:nvPr>
        </p:nvSpPr>
        <p:spPr>
          <a:ln>
            <a:solidFill>
              <a:schemeClr val="bg1"/>
            </a:solidFill>
          </a:ln>
        </p:spPr>
        <p:txBody>
          <a:bodyPr/>
          <a:lstStyle/>
          <a:p>
            <a:pPr algn="l"/>
            <a:endParaRPr lang="sv-SE" dirty="0"/>
          </a:p>
        </p:txBody>
      </p:sp>
      <p:sp>
        <p:nvSpPr>
          <p:cNvPr id="4" name="Rubrik 3">
            <a:extLst>
              <a:ext uri="{FF2B5EF4-FFF2-40B4-BE49-F238E27FC236}">
                <a16:creationId xmlns:a16="http://schemas.microsoft.com/office/drawing/2014/main" id="{932F2526-F3AA-4FE1-B19B-E1BF1C47632A}"/>
              </a:ext>
            </a:extLst>
          </p:cNvPr>
          <p:cNvSpPr>
            <a:spLocks noGrp="1"/>
          </p:cNvSpPr>
          <p:nvPr>
            <p:ph type="ctrTitle"/>
          </p:nvPr>
        </p:nvSpPr>
        <p:spPr>
          <a:xfrm>
            <a:off x="1" y="3141134"/>
            <a:ext cx="12191999" cy="1987456"/>
          </a:xfrm>
        </p:spPr>
        <p:txBody>
          <a:bodyPr>
            <a:normAutofit/>
          </a:bodyPr>
          <a:lstStyle/>
          <a:p>
            <a:pPr algn="l"/>
            <a:r>
              <a:rPr lang="sv-SE" sz="2400" dirty="0" smtClean="0"/>
              <a:t>	Nedbrytning av organisationsstrukturen i Teamcenter</a:t>
            </a:r>
            <a:br>
              <a:rPr lang="sv-SE" sz="2400" dirty="0" smtClean="0"/>
            </a:br>
            <a:r>
              <a:rPr lang="sv-SE" sz="2400" dirty="0"/>
              <a:t>	</a:t>
            </a:r>
            <a:r>
              <a:rPr lang="sv-SE" sz="2400" dirty="0" smtClean="0"/>
              <a:t>Sök i organisationsstrukturen</a:t>
            </a:r>
            <a:br>
              <a:rPr lang="sv-SE" sz="2400" dirty="0" smtClean="0"/>
            </a:br>
            <a:r>
              <a:rPr lang="sv-SE" sz="2400" dirty="0" smtClean="0"/>
              <a:t>	Lägg till gruppmedlem</a:t>
            </a:r>
            <a:br>
              <a:rPr lang="sv-SE" sz="2400" dirty="0" smtClean="0"/>
            </a:br>
            <a:r>
              <a:rPr lang="sv-SE" sz="2400" dirty="0" smtClean="0"/>
              <a:t>	Ta bort gruppmedlem</a:t>
            </a:r>
            <a:br>
              <a:rPr lang="sv-SE" sz="2400" dirty="0" smtClean="0"/>
            </a:br>
            <a:endParaRPr lang="sv-SE" sz="2400" b="0" i="1" dirty="0"/>
          </a:p>
        </p:txBody>
      </p:sp>
      <p:sp>
        <p:nvSpPr>
          <p:cNvPr id="5" name="Platshållare för datum 4">
            <a:extLst>
              <a:ext uri="{FF2B5EF4-FFF2-40B4-BE49-F238E27FC236}">
                <a16:creationId xmlns:a16="http://schemas.microsoft.com/office/drawing/2014/main" id="{63B3043A-98F4-435F-80B6-FDDBD5763120}"/>
              </a:ext>
            </a:extLst>
          </p:cNvPr>
          <p:cNvSpPr>
            <a:spLocks noGrp="1"/>
          </p:cNvSpPr>
          <p:nvPr>
            <p:ph type="dt" sz="half" idx="12"/>
          </p:nvPr>
        </p:nvSpPr>
        <p:spPr>
          <a:xfrm>
            <a:off x="0" y="6891856"/>
            <a:ext cx="3600000" cy="0"/>
          </a:xfrm>
        </p:spPr>
        <p:txBody>
          <a:bodyPr/>
          <a:lstStyle/>
          <a:p>
            <a:fld id="{C9FE555D-8959-4506-9564-D91CFC62551F}" type="datetime1">
              <a:rPr lang="sv-SE" smtClean="0"/>
              <a:pPr/>
              <a:t>2023-08-18</a:t>
            </a:fld>
            <a:endParaRPr lang="sv-SE" dirty="0"/>
          </a:p>
        </p:txBody>
      </p:sp>
      <p:sp>
        <p:nvSpPr>
          <p:cNvPr id="7" name="Platshållare för bildnummer 6">
            <a:extLst>
              <a:ext uri="{FF2B5EF4-FFF2-40B4-BE49-F238E27FC236}">
                <a16:creationId xmlns:a16="http://schemas.microsoft.com/office/drawing/2014/main" id="{7937FB82-A34C-44F5-8094-78FB64BEA6CA}"/>
              </a:ext>
            </a:extLst>
          </p:cNvPr>
          <p:cNvSpPr>
            <a:spLocks noGrp="1"/>
          </p:cNvSpPr>
          <p:nvPr>
            <p:ph type="sldNum" sz="quarter" idx="14"/>
          </p:nvPr>
        </p:nvSpPr>
        <p:spPr>
          <a:xfrm>
            <a:off x="0" y="6891856"/>
            <a:ext cx="3600000" cy="0"/>
          </a:xfrm>
        </p:spPr>
        <p:txBody>
          <a:bodyPr/>
          <a:lstStyle/>
          <a:p>
            <a:fld id="{CC6C322D-AE1A-4FC3-BA63-54BA2399C0D0}" type="slidenum">
              <a:rPr lang="sv-SE" smtClean="0"/>
              <a:pPr/>
              <a:t>2</a:t>
            </a:fld>
            <a:endParaRPr lang="sv-SE"/>
          </a:p>
        </p:txBody>
      </p:sp>
    </p:spTree>
    <p:extLst>
      <p:ext uri="{BB962C8B-B14F-4D97-AF65-F5344CB8AC3E}">
        <p14:creationId xmlns:p14="http://schemas.microsoft.com/office/powerpoint/2010/main" val="15812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a:blip r:embed="rId2"/>
          <a:stretch>
            <a:fillRect/>
          </a:stretch>
        </p:blipFill>
        <p:spPr>
          <a:xfrm>
            <a:off x="720000" y="1718269"/>
            <a:ext cx="5760720" cy="4403725"/>
          </a:xfrm>
          <a:prstGeom prst="rect">
            <a:avLst/>
          </a:prstGeom>
        </p:spPr>
      </p:pic>
      <p:sp>
        <p:nvSpPr>
          <p:cNvPr id="2" name="Rubrik 1"/>
          <p:cNvSpPr>
            <a:spLocks noGrp="1"/>
          </p:cNvSpPr>
          <p:nvPr>
            <p:ph type="title"/>
          </p:nvPr>
        </p:nvSpPr>
        <p:spPr/>
        <p:txBody>
          <a:bodyPr/>
          <a:lstStyle/>
          <a:p>
            <a:r>
              <a:rPr lang="sv-SE" dirty="0" smtClean="0"/>
              <a:t>Aktivera/Inaktivera befintlig gruppmedlem</a:t>
            </a:r>
            <a:endParaRPr lang="sv-SE" dirty="0"/>
          </a:p>
        </p:txBody>
      </p:sp>
      <p:sp>
        <p:nvSpPr>
          <p:cNvPr id="3" name="Platshållare för innehåll 2"/>
          <p:cNvSpPr>
            <a:spLocks noGrp="1"/>
          </p:cNvSpPr>
          <p:nvPr>
            <p:ph idx="1"/>
          </p:nvPr>
        </p:nvSpPr>
        <p:spPr>
          <a:xfrm>
            <a:off x="6480720" y="1718269"/>
            <a:ext cx="5050220" cy="3779780"/>
          </a:xfrm>
        </p:spPr>
        <p:txBody>
          <a:bodyPr/>
          <a:lstStyle/>
          <a:p>
            <a:r>
              <a:rPr lang="sv-SE" dirty="0" smtClean="0"/>
              <a:t>Välj värde för </a:t>
            </a:r>
            <a:r>
              <a:rPr lang="sv-SE" i="1" dirty="0" smtClean="0"/>
              <a:t>Group </a:t>
            </a:r>
            <a:r>
              <a:rPr lang="sv-SE" i="1" dirty="0" err="1" smtClean="0"/>
              <a:t>Member</a:t>
            </a:r>
            <a:r>
              <a:rPr lang="sv-SE" i="1" dirty="0" smtClean="0"/>
              <a:t> Status</a:t>
            </a:r>
          </a:p>
          <a:p>
            <a:r>
              <a:rPr lang="sv-SE" dirty="0" smtClean="0"/>
              <a:t>Tryck </a:t>
            </a:r>
            <a:r>
              <a:rPr lang="sv-SE" i="1" dirty="0" err="1" smtClean="0"/>
              <a:t>Modify</a:t>
            </a:r>
            <a:endParaRPr lang="sv-SE" i="1" dirty="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20</a:t>
            </a:fld>
            <a:endParaRPr lang="sv-SE"/>
          </a:p>
        </p:txBody>
      </p:sp>
      <p:sp>
        <p:nvSpPr>
          <p:cNvPr id="9" name="Rektangel 8"/>
          <p:cNvSpPr/>
          <p:nvPr/>
        </p:nvSpPr>
        <p:spPr>
          <a:xfrm>
            <a:off x="4827122" y="5596792"/>
            <a:ext cx="671001"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0" name="Rektangel 9"/>
          <p:cNvSpPr/>
          <p:nvPr/>
        </p:nvSpPr>
        <p:spPr>
          <a:xfrm>
            <a:off x="4320000" y="3718581"/>
            <a:ext cx="1914442"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1335089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 bort gruppmedlem</a:t>
            </a:r>
            <a:endParaRPr lang="sv-SE" dirty="0"/>
          </a:p>
        </p:txBody>
      </p:sp>
      <p:sp>
        <p:nvSpPr>
          <p:cNvPr id="3" name="Platshållare för innehåll 2"/>
          <p:cNvSpPr>
            <a:spLocks noGrp="1"/>
          </p:cNvSpPr>
          <p:nvPr>
            <p:ph idx="1"/>
          </p:nvPr>
        </p:nvSpPr>
        <p:spPr>
          <a:xfrm>
            <a:off x="6594230" y="1718269"/>
            <a:ext cx="4850283" cy="3779780"/>
          </a:xfrm>
        </p:spPr>
        <p:txBody>
          <a:bodyPr>
            <a:normAutofit/>
          </a:bodyPr>
          <a:lstStyle/>
          <a:p>
            <a:r>
              <a:rPr lang="sv-SE" sz="2400" dirty="0"/>
              <a:t>Sök fram </a:t>
            </a:r>
            <a:r>
              <a:rPr lang="sv-SE" sz="2400" dirty="0" smtClean="0"/>
              <a:t>gruppmedlem</a:t>
            </a:r>
            <a:endParaRPr lang="sv-SE" sz="2400" dirty="0"/>
          </a:p>
          <a:p>
            <a:r>
              <a:rPr lang="sv-SE" sz="2400" dirty="0"/>
              <a:t>Markera </a:t>
            </a:r>
            <a:r>
              <a:rPr lang="sv-SE" sz="2400" dirty="0" smtClean="0"/>
              <a:t>gruppmedlem</a:t>
            </a:r>
          </a:p>
          <a:p>
            <a:r>
              <a:rPr lang="sv-SE" sz="2400" dirty="0" smtClean="0"/>
              <a:t>Tryck </a:t>
            </a:r>
            <a:r>
              <a:rPr lang="sv-SE" sz="2400" i="1" dirty="0" err="1" smtClean="0"/>
              <a:t>Remove</a:t>
            </a:r>
            <a:endParaRPr lang="sv-SE" sz="2400" i="1" dirty="0"/>
          </a:p>
          <a:p>
            <a:endParaRPr lang="sv-SE" sz="2400" dirty="0"/>
          </a:p>
        </p:txBody>
      </p:sp>
      <p:sp>
        <p:nvSpPr>
          <p:cNvPr id="4" name="Platshållare för datum 3"/>
          <p:cNvSpPr>
            <a:spLocks noGrp="1"/>
          </p:cNvSpPr>
          <p:nvPr>
            <p:ph type="dt" sz="half" idx="10"/>
          </p:nvPr>
        </p:nvSpPr>
        <p:spPr/>
        <p:txBody>
          <a:bodyPr/>
          <a:lstStyle/>
          <a:p>
            <a:fld id="{AF34303B-4610-4803-9221-7CB4D6102129}" type="datetime1">
              <a:rPr lang="sv-SE" smtClean="0"/>
              <a:t>2023-08-18</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21</a:t>
            </a:fld>
            <a:endParaRPr lang="sv-SE"/>
          </a:p>
        </p:txBody>
      </p:sp>
      <p:pic>
        <p:nvPicPr>
          <p:cNvPr id="7" name="Bildobjekt 6"/>
          <p:cNvPicPr>
            <a:picLocks noChangeAspect="1"/>
          </p:cNvPicPr>
          <p:nvPr/>
        </p:nvPicPr>
        <p:blipFill>
          <a:blip r:embed="rId2"/>
          <a:stretch>
            <a:fillRect/>
          </a:stretch>
        </p:blipFill>
        <p:spPr>
          <a:xfrm>
            <a:off x="720000" y="1718270"/>
            <a:ext cx="5874231" cy="4177722"/>
          </a:xfrm>
          <a:prstGeom prst="rect">
            <a:avLst/>
          </a:prstGeom>
        </p:spPr>
      </p:pic>
      <p:sp>
        <p:nvSpPr>
          <p:cNvPr id="9" name="Rektangel 8"/>
          <p:cNvSpPr/>
          <p:nvPr/>
        </p:nvSpPr>
        <p:spPr>
          <a:xfrm>
            <a:off x="4945403" y="5498049"/>
            <a:ext cx="518746"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6" name="Multiplicera 5"/>
          <p:cNvSpPr/>
          <p:nvPr/>
        </p:nvSpPr>
        <p:spPr>
          <a:xfrm>
            <a:off x="1479193" y="404040"/>
            <a:ext cx="9512135" cy="6146979"/>
          </a:xfrm>
          <a:prstGeom prst="mathMultiply">
            <a:avLst/>
          </a:prstGeom>
          <a:solidFill>
            <a:srgbClr val="FF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a:t>
            </a:r>
            <a:r>
              <a:rPr lang="sv-SE" dirty="0" smtClean="0"/>
              <a:t>naktivering av </a:t>
            </a:r>
          </a:p>
          <a:p>
            <a:pPr algn="ctr"/>
            <a:r>
              <a:rPr lang="sv-SE" dirty="0"/>
              <a:t>g</a:t>
            </a:r>
            <a:r>
              <a:rPr lang="sv-SE" dirty="0" smtClean="0"/>
              <a:t>ruppmedlem tillämpas</a:t>
            </a:r>
            <a:endParaRPr lang="sv-SE" dirty="0"/>
          </a:p>
        </p:txBody>
      </p:sp>
    </p:spTree>
    <p:extLst>
      <p:ext uri="{BB962C8B-B14F-4D97-AF65-F5344CB8AC3E}">
        <p14:creationId xmlns:p14="http://schemas.microsoft.com/office/powerpoint/2010/main" val="1236149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normAutofit/>
          </a:bodyPr>
          <a:lstStyle/>
          <a:p>
            <a:r>
              <a:rPr lang="sv-SE" dirty="0" smtClean="0"/>
              <a:t>Teamcenters organisationsstruktur</a:t>
            </a:r>
            <a:endParaRPr lang="sv-SE" dirty="0"/>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3</a:t>
            </a:fld>
            <a:endParaRPr lang="sv-SE"/>
          </a:p>
        </p:txBody>
      </p:sp>
      <p:sp>
        <p:nvSpPr>
          <p:cNvPr id="190" name="TextBox 189"/>
          <p:cNvSpPr txBox="1"/>
          <p:nvPr/>
        </p:nvSpPr>
        <p:spPr>
          <a:xfrm>
            <a:off x="720000" y="1217169"/>
            <a:ext cx="9274900" cy="307777"/>
          </a:xfrm>
          <a:prstGeom prst="rect">
            <a:avLst/>
          </a:prstGeom>
          <a:noFill/>
        </p:spPr>
        <p:txBody>
          <a:bodyPr wrap="square" lIns="90000" tIns="0" rIns="0" bIns="0" rtlCol="0">
            <a:spAutoFit/>
          </a:bodyPr>
          <a:lstStyle/>
          <a:p>
            <a:r>
              <a:rPr lang="sv-SE" sz="2000" b="1" dirty="0" smtClean="0"/>
              <a:t>Högsta nivån i organisationsträdet. Markerade grupper används av FMV vid go live</a:t>
            </a:r>
          </a:p>
        </p:txBody>
      </p:sp>
      <p:pic>
        <p:nvPicPr>
          <p:cNvPr id="6" name="Bildobjekt 5"/>
          <p:cNvPicPr>
            <a:picLocks noChangeAspect="1"/>
          </p:cNvPicPr>
          <p:nvPr/>
        </p:nvPicPr>
        <p:blipFill>
          <a:blip r:embed="rId2"/>
          <a:stretch>
            <a:fillRect/>
          </a:stretch>
        </p:blipFill>
        <p:spPr>
          <a:xfrm>
            <a:off x="1828357" y="2048907"/>
            <a:ext cx="2842182" cy="3299221"/>
          </a:xfrm>
          <a:prstGeom prst="rect">
            <a:avLst/>
          </a:prstGeom>
        </p:spPr>
      </p:pic>
      <p:sp>
        <p:nvSpPr>
          <p:cNvPr id="28" name="Rektangel 27"/>
          <p:cNvSpPr>
            <a:spLocks noChangeAspect="1"/>
          </p:cNvSpPr>
          <p:nvPr/>
        </p:nvSpPr>
        <p:spPr>
          <a:xfrm>
            <a:off x="1826539" y="2814238"/>
            <a:ext cx="2844000" cy="1366914"/>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p:cNvSpPr>
            <a:spLocks noChangeAspect="1"/>
          </p:cNvSpPr>
          <p:nvPr/>
        </p:nvSpPr>
        <p:spPr>
          <a:xfrm>
            <a:off x="1828349" y="4825673"/>
            <a:ext cx="2844000" cy="275606"/>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8289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974058" y="2220943"/>
            <a:ext cx="2987298" cy="310274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normAutofit/>
          </a:bodyPr>
          <a:lstStyle/>
          <a:p>
            <a:r>
              <a:rPr lang="sv-SE" dirty="0" smtClean="0"/>
              <a:t>Teamcenters organisationsstruktur</a:t>
            </a:r>
            <a:endParaRPr lang="sv-SE" dirty="0"/>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4</a:t>
            </a:fld>
            <a:endParaRPr lang="sv-SE"/>
          </a:p>
        </p:txBody>
      </p:sp>
      <p:sp>
        <p:nvSpPr>
          <p:cNvPr id="163" name="TextBox 162"/>
          <p:cNvSpPr txBox="1"/>
          <p:nvPr/>
        </p:nvSpPr>
        <p:spPr>
          <a:xfrm>
            <a:off x="4609498" y="2220943"/>
            <a:ext cx="6401402" cy="387798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1600" b="1" dirty="0" smtClean="0"/>
              <a:t>Organisationstillhörighet</a:t>
            </a:r>
          </a:p>
          <a:p>
            <a:pPr marL="171450" indent="-171450">
              <a:buFont typeface="Arial" panose="020B0604020202020204" pitchFamily="34" charset="0"/>
              <a:buChar char="•"/>
            </a:pPr>
            <a:r>
              <a:rPr lang="sv-SE" sz="1600" b="1" dirty="0" smtClean="0"/>
              <a:t>Verksamhetsområde/CS</a:t>
            </a:r>
            <a:r>
              <a:rPr lang="sv-SE" sz="1600" dirty="0"/>
              <a:t>, t.ex. Arme, Flyg </a:t>
            </a:r>
            <a:r>
              <a:rPr lang="sv-SE" sz="1600" dirty="0" err="1" smtClean="0"/>
              <a:t>etc</a:t>
            </a: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r>
              <a:rPr lang="sv-SE" dirty="0" smtClean="0"/>
              <a:t>Ny </a:t>
            </a:r>
            <a:r>
              <a:rPr lang="sv-SE" dirty="0"/>
              <a:t>användare läggs </a:t>
            </a:r>
            <a:r>
              <a:rPr lang="sv-SE" dirty="0" smtClean="0"/>
              <a:t>initialt in som FMV Viewers. Detta </a:t>
            </a:r>
            <a:r>
              <a:rPr lang="sv-SE" dirty="0"/>
              <a:t>hanteras </a:t>
            </a:r>
            <a:r>
              <a:rPr lang="sv-SE" dirty="0" smtClean="0"/>
              <a:t>centralt </a:t>
            </a:r>
            <a:r>
              <a:rPr lang="sv-SE" dirty="0"/>
              <a:t>av </a:t>
            </a:r>
            <a:r>
              <a:rPr lang="sv-SE" dirty="0" err="1"/>
              <a:t>dba</a:t>
            </a:r>
            <a:r>
              <a:rPr lang="sv-SE" dirty="0"/>
              <a:t> inom </a:t>
            </a:r>
            <a:r>
              <a:rPr lang="sv-SE" dirty="0" smtClean="0"/>
              <a:t>förvaltningen.</a:t>
            </a:r>
          </a:p>
          <a:p>
            <a:pPr marL="171450" lvl="0" indent="-171450">
              <a:buFont typeface="Arial" panose="020B0604020202020204" pitchFamily="34" charset="0"/>
              <a:buChar char="•"/>
              <a:defRPr/>
            </a:pPr>
            <a:r>
              <a:rPr lang="sv-SE" dirty="0" smtClean="0"/>
              <a:t>Rollen </a:t>
            </a:r>
            <a:r>
              <a:rPr lang="sv-SE" dirty="0"/>
              <a:t>Group </a:t>
            </a:r>
            <a:r>
              <a:rPr lang="sv-SE" dirty="0" err="1"/>
              <a:t>Admin</a:t>
            </a:r>
            <a:r>
              <a:rPr lang="sv-SE" dirty="0"/>
              <a:t> </a:t>
            </a:r>
            <a:r>
              <a:rPr lang="sv-SE" dirty="0" smtClean="0"/>
              <a:t>har skrivrättigheter på data inom gruppen samt befogenhet att inom gruppen lägga till, ta bort, modifiera, aktivera och inaktivera gruppmedlemmar. I detta exemplet för hela FMV. </a:t>
            </a:r>
            <a:endParaRPr lang="sv-SE"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p:txBody>
      </p:sp>
      <p:sp>
        <p:nvSpPr>
          <p:cNvPr id="190" name="TextBox 189"/>
          <p:cNvSpPr txBox="1"/>
          <p:nvPr/>
        </p:nvSpPr>
        <p:spPr>
          <a:xfrm>
            <a:off x="720000" y="1217169"/>
            <a:ext cx="7328116" cy="307777"/>
          </a:xfrm>
          <a:prstGeom prst="rect">
            <a:avLst/>
          </a:prstGeom>
          <a:noFill/>
        </p:spPr>
        <p:txBody>
          <a:bodyPr wrap="square" lIns="90000" tIns="0" rIns="0" bIns="0" rtlCol="0">
            <a:spAutoFit/>
          </a:bodyPr>
          <a:lstStyle/>
          <a:p>
            <a:r>
              <a:rPr lang="sv-SE" sz="2000" b="1" dirty="0"/>
              <a:t>Exempel </a:t>
            </a:r>
            <a:r>
              <a:rPr lang="sv-SE" sz="2000" b="1"/>
              <a:t>på </a:t>
            </a:r>
            <a:r>
              <a:rPr lang="sv-SE" sz="2000" b="1" smtClean="0"/>
              <a:t>nedbrytningen </a:t>
            </a:r>
            <a:r>
              <a:rPr lang="sv-SE" sz="2000" b="1" dirty="0"/>
              <a:t>av FMV</a:t>
            </a:r>
          </a:p>
        </p:txBody>
      </p:sp>
      <p:cxnSp>
        <p:nvCxnSpPr>
          <p:cNvPr id="23" name="Rak pilkoppling 22"/>
          <p:cNvCxnSpPr/>
          <p:nvPr/>
        </p:nvCxnSpPr>
        <p:spPr>
          <a:xfrm flipH="1" flipV="1">
            <a:off x="2467708" y="2308300"/>
            <a:ext cx="1852292" cy="1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Rak pilkoppling 68"/>
          <p:cNvCxnSpPr/>
          <p:nvPr/>
        </p:nvCxnSpPr>
        <p:spPr>
          <a:xfrm flipH="1" flipV="1">
            <a:off x="2467708" y="2513456"/>
            <a:ext cx="1852292" cy="10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p:cNvCxnSpPr/>
          <p:nvPr/>
        </p:nvCxnSpPr>
        <p:spPr>
          <a:xfrm flipH="1">
            <a:off x="2260315" y="3962400"/>
            <a:ext cx="2216436" cy="90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Rak pilkoppling 76"/>
          <p:cNvCxnSpPr/>
          <p:nvPr/>
        </p:nvCxnSpPr>
        <p:spPr>
          <a:xfrm flipH="1">
            <a:off x="2774022" y="4407613"/>
            <a:ext cx="1702728" cy="678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86"/>
          <p:cNvSpPr/>
          <p:nvPr/>
        </p:nvSpPr>
        <p:spPr>
          <a:xfrm>
            <a:off x="1210804" y="223443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17" name="Rectangle 186"/>
          <p:cNvSpPr/>
          <p:nvPr/>
        </p:nvSpPr>
        <p:spPr>
          <a:xfrm>
            <a:off x="1412579" y="241139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Tree>
    <p:extLst>
      <p:ext uri="{BB962C8B-B14F-4D97-AF65-F5344CB8AC3E}">
        <p14:creationId xmlns:p14="http://schemas.microsoft.com/office/powerpoint/2010/main" val="600852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normAutofit/>
          </a:bodyPr>
          <a:lstStyle/>
          <a:p>
            <a:r>
              <a:rPr lang="sv-SE" dirty="0" smtClean="0"/>
              <a:t>Teamcenters organisationsstruktur</a:t>
            </a:r>
            <a:endParaRPr lang="sv-SE" dirty="0"/>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5</a:t>
            </a:fld>
            <a:endParaRPr lang="sv-SE"/>
          </a:p>
        </p:txBody>
      </p:sp>
      <p:sp>
        <p:nvSpPr>
          <p:cNvPr id="163" name="TextBox 162"/>
          <p:cNvSpPr txBox="1"/>
          <p:nvPr/>
        </p:nvSpPr>
        <p:spPr>
          <a:xfrm>
            <a:off x="5314950" y="2220943"/>
            <a:ext cx="5854495" cy="4370427"/>
          </a:xfrm>
          <a:prstGeom prst="rect">
            <a:avLst/>
          </a:prstGeom>
          <a:noFill/>
        </p:spPr>
        <p:txBody>
          <a:bodyPr wrap="square" lIns="0" tIns="0" rIns="0" bIns="0" rtlCol="0">
            <a:spAutoFit/>
          </a:bodyPr>
          <a:lstStyle/>
          <a:p>
            <a:pPr marL="171450" indent="-171450">
              <a:buFont typeface="Arial" panose="020B0604020202020204" pitchFamily="34" charset="0"/>
              <a:buChar char="•"/>
            </a:pPr>
            <a:endParaRPr lang="sv-SE" sz="1600" b="1" dirty="0" smtClean="0"/>
          </a:p>
          <a:p>
            <a:pPr marL="171450" indent="-171450">
              <a:buFont typeface="Arial" panose="020B0604020202020204" pitchFamily="34" charset="0"/>
              <a:buChar char="•"/>
            </a:pPr>
            <a:r>
              <a:rPr lang="sv-SE" b="1" dirty="0" smtClean="0"/>
              <a:t>Materielsystem</a:t>
            </a:r>
            <a:r>
              <a:rPr lang="sv-SE" dirty="0" smtClean="0"/>
              <a:t>. </a:t>
            </a:r>
            <a:r>
              <a:rPr lang="sv-SE" dirty="0"/>
              <a:t>Detta är den lägsta nivån som Norma PLM har satt inför Go-Live</a:t>
            </a:r>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lvl="0" indent="-171450">
              <a:buFont typeface="Arial" panose="020B0604020202020204" pitchFamily="34" charset="0"/>
              <a:buChar char="•"/>
              <a:defRPr/>
            </a:pPr>
            <a:r>
              <a:rPr lang="sv-SE" dirty="0" smtClean="0"/>
              <a:t>Rollen </a:t>
            </a:r>
            <a:r>
              <a:rPr lang="sv-SE" dirty="0"/>
              <a:t>Group </a:t>
            </a:r>
            <a:r>
              <a:rPr lang="sv-SE" dirty="0" err="1"/>
              <a:t>Admin</a:t>
            </a:r>
            <a:r>
              <a:rPr lang="sv-SE" dirty="0"/>
              <a:t> </a:t>
            </a:r>
            <a:r>
              <a:rPr lang="sv-SE" dirty="0" smtClean="0"/>
              <a:t>har skrivrättigheter på data inom gruppen samt befogenhet att inom gruppen lägga till, ta bort, modifiera, aktivera och inaktivera gruppmedlemmar.  I detta exemplet för </a:t>
            </a:r>
            <a:r>
              <a:rPr lang="sv-SE" dirty="0"/>
              <a:t>allt inom Verksamhetsområde/CS </a:t>
            </a:r>
            <a:r>
              <a:rPr lang="sv-SE" dirty="0" smtClean="0"/>
              <a:t>Armé.</a:t>
            </a:r>
            <a:endParaRPr lang="sv-SE"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p:txBody>
      </p:sp>
      <p:sp>
        <p:nvSpPr>
          <p:cNvPr id="190" name="TextBox 189"/>
          <p:cNvSpPr txBox="1"/>
          <p:nvPr/>
        </p:nvSpPr>
        <p:spPr>
          <a:xfrm>
            <a:off x="720000" y="1217169"/>
            <a:ext cx="7328116"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FMV</a:t>
            </a:r>
          </a:p>
        </p:txBody>
      </p:sp>
      <p:pic>
        <p:nvPicPr>
          <p:cNvPr id="80" name="Bildobjekt 79"/>
          <p:cNvPicPr>
            <a:picLocks noChangeAspect="1"/>
          </p:cNvPicPr>
          <p:nvPr/>
        </p:nvPicPr>
        <p:blipFill rotWithShape="1">
          <a:blip r:embed="rId2"/>
          <a:srcRect t="1" b="52863"/>
          <a:stretch/>
        </p:blipFill>
        <p:spPr>
          <a:xfrm>
            <a:off x="1634719" y="2215426"/>
            <a:ext cx="2524125" cy="1683639"/>
          </a:xfrm>
          <a:prstGeom prst="rect">
            <a:avLst/>
          </a:prstGeom>
          <a:effectLst>
            <a:outerShdw blurRad="50800" dist="38100" dir="2700000" algn="tl" rotWithShape="0">
              <a:prstClr val="black">
                <a:alpha val="40000"/>
              </a:prstClr>
            </a:outerShdw>
          </a:effectLst>
        </p:spPr>
      </p:pic>
      <p:pic>
        <p:nvPicPr>
          <p:cNvPr id="35" name="Bildobjekt 34"/>
          <p:cNvPicPr>
            <a:picLocks noChangeAspect="1"/>
          </p:cNvPicPr>
          <p:nvPr/>
        </p:nvPicPr>
        <p:blipFill rotWithShape="1">
          <a:blip r:embed="rId3"/>
          <a:srcRect t="23062" r="9669"/>
          <a:stretch/>
        </p:blipFill>
        <p:spPr>
          <a:xfrm>
            <a:off x="1634724" y="4219574"/>
            <a:ext cx="2516678" cy="1621411"/>
          </a:xfrm>
          <a:prstGeom prst="rect">
            <a:avLst/>
          </a:prstGeom>
          <a:effectLst>
            <a:outerShdw blurRad="50800" dist="38100" dir="2700000" algn="tl" rotWithShape="0">
              <a:prstClr val="black">
                <a:alpha val="40000"/>
              </a:prstClr>
            </a:outerShdw>
          </a:effectLst>
        </p:spPr>
      </p:pic>
      <p:sp>
        <p:nvSpPr>
          <p:cNvPr id="78" name="Rectangle 186"/>
          <p:cNvSpPr/>
          <p:nvPr/>
        </p:nvSpPr>
        <p:spPr>
          <a:xfrm>
            <a:off x="1504981" y="2197964"/>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79" name="Rectangle 186"/>
          <p:cNvSpPr/>
          <p:nvPr/>
        </p:nvSpPr>
        <p:spPr>
          <a:xfrm>
            <a:off x="1706756" y="2374924"/>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
        <p:nvSpPr>
          <p:cNvPr id="82" name="Rectangle 186"/>
          <p:cNvSpPr/>
          <p:nvPr/>
        </p:nvSpPr>
        <p:spPr>
          <a:xfrm>
            <a:off x="1880827" y="2546616"/>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3</a:t>
            </a:r>
            <a:endParaRPr lang="sv-SE" sz="1400" b="1" dirty="0">
              <a:solidFill>
                <a:schemeClr val="tx1"/>
              </a:solidFill>
            </a:endParaRPr>
          </a:p>
        </p:txBody>
      </p:sp>
      <p:cxnSp>
        <p:nvCxnSpPr>
          <p:cNvPr id="83" name="Rak pilkoppling 82"/>
          <p:cNvCxnSpPr/>
          <p:nvPr/>
        </p:nvCxnSpPr>
        <p:spPr>
          <a:xfrm flipH="1">
            <a:off x="3783969" y="2692400"/>
            <a:ext cx="1289681" cy="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p:cNvCxnSpPr/>
          <p:nvPr/>
        </p:nvCxnSpPr>
        <p:spPr>
          <a:xfrm flipH="1">
            <a:off x="3892550" y="5676900"/>
            <a:ext cx="12255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83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6</a:t>
            </a:fld>
            <a:endParaRPr lang="sv-SE"/>
          </a:p>
        </p:txBody>
      </p:sp>
      <p:sp>
        <p:nvSpPr>
          <p:cNvPr id="165" name="TextBox 164"/>
          <p:cNvSpPr txBox="1"/>
          <p:nvPr/>
        </p:nvSpPr>
        <p:spPr>
          <a:xfrm>
            <a:off x="4542253" y="2308300"/>
            <a:ext cx="6080367" cy="153888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a:t>Presentation av roller och på vilken nivå och gruppering dessa kan läggas på</a:t>
            </a:r>
          </a:p>
          <a:p>
            <a:pPr marL="171450" indent="-171450">
              <a:buFont typeface="Arial" panose="020B0604020202020204" pitchFamily="34" charset="0"/>
              <a:buChar char="•"/>
            </a:pPr>
            <a:r>
              <a:rPr lang="sv-SE" sz="2000" dirty="0" smtClean="0"/>
              <a:t>Användare tilldelas roller under respektive materielsystem baserat på ansökningsformulärets innehåll. </a:t>
            </a:r>
            <a:endParaRPr lang="sv-SE" sz="2000" dirty="0"/>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FMV</a:t>
            </a:r>
            <a:endParaRPr lang="sv-SE" sz="2000" b="1" dirty="0" smtClean="0"/>
          </a:p>
        </p:txBody>
      </p:sp>
      <p:pic>
        <p:nvPicPr>
          <p:cNvPr id="3" name="Bildobjekt 2"/>
          <p:cNvPicPr>
            <a:picLocks noChangeAspect="1"/>
          </p:cNvPicPr>
          <p:nvPr/>
        </p:nvPicPr>
        <p:blipFill rotWithShape="1">
          <a:blip r:embed="rId3"/>
          <a:srcRect l="4167" t="32794"/>
          <a:stretch/>
        </p:blipFill>
        <p:spPr>
          <a:xfrm>
            <a:off x="1336562" y="2519319"/>
            <a:ext cx="2442678" cy="2012591"/>
          </a:xfrm>
          <a:prstGeom prst="rect">
            <a:avLst/>
          </a:prstGeom>
          <a:effectLst>
            <a:outerShdw blurRad="50800" dist="38100" dir="2700000" algn="tl" rotWithShape="0">
              <a:prstClr val="black">
                <a:alpha val="40000"/>
              </a:prstClr>
            </a:outerShdw>
          </a:effectLst>
        </p:spPr>
      </p:pic>
      <p:sp>
        <p:nvSpPr>
          <p:cNvPr id="43" name="Rectangle 186"/>
          <p:cNvSpPr/>
          <p:nvPr/>
        </p:nvSpPr>
        <p:spPr>
          <a:xfrm>
            <a:off x="1181131" y="2519319"/>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44" name="Rectangle 186"/>
          <p:cNvSpPr/>
          <p:nvPr/>
        </p:nvSpPr>
        <p:spPr>
          <a:xfrm>
            <a:off x="1382906" y="2696279"/>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
        <p:nvSpPr>
          <p:cNvPr id="45" name="Rectangle 186"/>
          <p:cNvSpPr/>
          <p:nvPr/>
        </p:nvSpPr>
        <p:spPr>
          <a:xfrm>
            <a:off x="1556977" y="2867971"/>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3</a:t>
            </a:r>
            <a:endParaRPr lang="sv-SE" sz="1400" b="1" dirty="0">
              <a:solidFill>
                <a:schemeClr val="tx1"/>
              </a:solidFill>
            </a:endParaRPr>
          </a:p>
        </p:txBody>
      </p:sp>
    </p:spTree>
    <p:extLst>
      <p:ext uri="{BB962C8B-B14F-4D97-AF65-F5344CB8AC3E}">
        <p14:creationId xmlns:p14="http://schemas.microsoft.com/office/powerpoint/2010/main" val="309469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7</a:t>
            </a:fld>
            <a:endParaRPr lang="sv-SE"/>
          </a:p>
        </p:txBody>
      </p:sp>
      <p:sp>
        <p:nvSpPr>
          <p:cNvPr id="165" name="TextBox 164"/>
          <p:cNvSpPr txBox="1"/>
          <p:nvPr/>
        </p:nvSpPr>
        <p:spPr>
          <a:xfrm>
            <a:off x="4512317" y="2196439"/>
            <a:ext cx="4943221" cy="92333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Samma regelverk som FMV strukturen </a:t>
            </a:r>
          </a:p>
          <a:p>
            <a:pPr marL="171450" indent="-171450">
              <a:buFont typeface="Arial" panose="020B0604020202020204" pitchFamily="34" charset="0"/>
              <a:buChar char="•"/>
            </a:pPr>
            <a:r>
              <a:rPr lang="sv-SE" sz="2000" dirty="0"/>
              <a:t>Samma roller </a:t>
            </a:r>
            <a:r>
              <a:rPr lang="sv-SE" sz="2000" dirty="0" smtClean="0"/>
              <a:t>som FMV </a:t>
            </a:r>
            <a:r>
              <a:rPr lang="sv-SE" sz="2000" dirty="0"/>
              <a:t>strukturen</a:t>
            </a:r>
          </a:p>
          <a:p>
            <a:pPr marL="171450" indent="-171450">
              <a:buFont typeface="Arial" panose="020B0604020202020204" pitchFamily="34" charset="0"/>
              <a:buChar char="•"/>
            </a:pPr>
            <a:r>
              <a:rPr lang="sv-SE" sz="2000" dirty="0" smtClean="0"/>
              <a:t>Förenklad nedbrytning  </a:t>
            </a:r>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smtClean="0"/>
              <a:t>Exempel på nedbrytningen av FM</a:t>
            </a:r>
            <a:endParaRPr lang="sv-SE" sz="2000" b="1" dirty="0"/>
          </a:p>
        </p:txBody>
      </p:sp>
      <p:pic>
        <p:nvPicPr>
          <p:cNvPr id="6" name="Bildobjekt 5"/>
          <p:cNvPicPr>
            <a:picLocks noChangeAspect="1"/>
          </p:cNvPicPr>
          <p:nvPr/>
        </p:nvPicPr>
        <p:blipFill rotWithShape="1">
          <a:blip r:embed="rId3"/>
          <a:srcRect t="1505" b="71971"/>
          <a:stretch/>
        </p:blipFill>
        <p:spPr>
          <a:xfrm>
            <a:off x="1625113" y="2203450"/>
            <a:ext cx="2519172" cy="743084"/>
          </a:xfrm>
          <a:prstGeom prst="rect">
            <a:avLst/>
          </a:prstGeom>
          <a:effectLst>
            <a:outerShdw blurRad="50800" dist="38100" dir="2700000" algn="tl" rotWithShape="0">
              <a:prstClr val="black">
                <a:alpha val="40000"/>
              </a:prstClr>
            </a:outerShdw>
          </a:effectLst>
        </p:spPr>
      </p:pic>
      <p:pic>
        <p:nvPicPr>
          <p:cNvPr id="7" name="Bildobjekt 6"/>
          <p:cNvPicPr>
            <a:picLocks noChangeAspect="1"/>
          </p:cNvPicPr>
          <p:nvPr/>
        </p:nvPicPr>
        <p:blipFill rotWithShape="1">
          <a:blip r:embed="rId4"/>
          <a:srcRect l="14484"/>
          <a:stretch/>
        </p:blipFill>
        <p:spPr>
          <a:xfrm>
            <a:off x="1730622" y="3046022"/>
            <a:ext cx="2135724" cy="2682050"/>
          </a:xfrm>
          <a:prstGeom prst="rect">
            <a:avLst/>
          </a:prstGeom>
          <a:effectLst>
            <a:outerShdw blurRad="50800" dist="38100" dir="2700000" algn="tl" rotWithShape="0">
              <a:prstClr val="black">
                <a:alpha val="40000"/>
              </a:prstClr>
            </a:outerShdw>
          </a:effectLst>
        </p:spPr>
      </p:pic>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44" name="Rectangle 186"/>
          <p:cNvSpPr/>
          <p:nvPr/>
        </p:nvSpPr>
        <p:spPr>
          <a:xfrm>
            <a:off x="1694623" y="236676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Tree>
    <p:extLst>
      <p:ext uri="{BB962C8B-B14F-4D97-AF65-F5344CB8AC3E}">
        <p14:creationId xmlns:p14="http://schemas.microsoft.com/office/powerpoint/2010/main" val="1528014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1639577" y="2099169"/>
            <a:ext cx="2872740" cy="34671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8</a:t>
            </a:fld>
            <a:endParaRPr lang="sv-SE"/>
          </a:p>
        </p:txBody>
      </p:sp>
      <p:sp>
        <p:nvSpPr>
          <p:cNvPr id="165" name="TextBox 164"/>
          <p:cNvSpPr txBox="1"/>
          <p:nvPr/>
        </p:nvSpPr>
        <p:spPr>
          <a:xfrm>
            <a:off x="5003800" y="2196439"/>
            <a:ext cx="4451738" cy="92333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Samma regelverk som FMV strukturen </a:t>
            </a:r>
          </a:p>
          <a:p>
            <a:pPr marL="171450" indent="-171450">
              <a:buFont typeface="Arial" panose="020B0604020202020204" pitchFamily="34" charset="0"/>
              <a:buChar char="•"/>
            </a:pPr>
            <a:r>
              <a:rPr lang="sv-SE" sz="2000" dirty="0"/>
              <a:t>Samma roller </a:t>
            </a:r>
            <a:r>
              <a:rPr lang="sv-SE" sz="2000" dirty="0" smtClean="0"/>
              <a:t>som FMV strukturen</a:t>
            </a:r>
            <a:endParaRPr lang="sv-SE" sz="2000" dirty="0"/>
          </a:p>
          <a:p>
            <a:pPr marL="171450" indent="-171450">
              <a:buFont typeface="Arial" panose="020B0604020202020204" pitchFamily="34" charset="0"/>
              <a:buChar char="•"/>
            </a:pPr>
            <a:r>
              <a:rPr lang="sv-SE" sz="2000" dirty="0" smtClean="0"/>
              <a:t>Förenklad nedbrytning  </a:t>
            </a:r>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a:t>
            </a:r>
            <a:r>
              <a:rPr lang="sv-SE" sz="2000" b="1" dirty="0" err="1" smtClean="0"/>
              <a:t>External</a:t>
            </a:r>
            <a:r>
              <a:rPr lang="sv-SE" sz="2000" b="1" dirty="0" smtClean="0"/>
              <a:t> </a:t>
            </a:r>
            <a:r>
              <a:rPr lang="sv-SE" sz="2000" b="1" dirty="0" err="1" smtClean="0"/>
              <a:t>Goverment</a:t>
            </a:r>
            <a:r>
              <a:rPr lang="sv-SE" sz="2000" b="1" dirty="0"/>
              <a:t> </a:t>
            </a:r>
            <a:r>
              <a:rPr lang="sv-SE" sz="2000" b="1" dirty="0" smtClean="0"/>
              <a:t>(Andra myndigheter)</a:t>
            </a:r>
            <a:endParaRPr lang="sv-SE" sz="2000" b="1" dirty="0"/>
          </a:p>
        </p:txBody>
      </p:sp>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44" name="Rectangle 186"/>
          <p:cNvSpPr/>
          <p:nvPr/>
        </p:nvSpPr>
        <p:spPr>
          <a:xfrm>
            <a:off x="1694623" y="236676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Tree>
    <p:extLst>
      <p:ext uri="{BB962C8B-B14F-4D97-AF65-F5344CB8AC3E}">
        <p14:creationId xmlns:p14="http://schemas.microsoft.com/office/powerpoint/2010/main" val="1955078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srcRect b="18113"/>
          <a:stretch/>
        </p:blipFill>
        <p:spPr>
          <a:xfrm>
            <a:off x="1492848" y="2171761"/>
            <a:ext cx="2451735" cy="51712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2023-08-18</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9</a:t>
            </a:fld>
            <a:endParaRPr lang="sv-SE"/>
          </a:p>
        </p:txBody>
      </p:sp>
      <p:sp>
        <p:nvSpPr>
          <p:cNvPr id="165" name="TextBox 164"/>
          <p:cNvSpPr txBox="1"/>
          <p:nvPr/>
        </p:nvSpPr>
        <p:spPr>
          <a:xfrm>
            <a:off x="5003800" y="2196439"/>
            <a:ext cx="6246792" cy="33239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Project Administration är </a:t>
            </a:r>
            <a:r>
              <a:rPr lang="sv-SE" sz="2000" dirty="0"/>
              <a:t>en standardgrupp i Teamcenter </a:t>
            </a:r>
            <a:endParaRPr lang="sv-SE" sz="2000" dirty="0" smtClean="0"/>
          </a:p>
          <a:p>
            <a:pPr marL="171450" indent="-171450">
              <a:buFont typeface="Arial" panose="020B0604020202020204" pitchFamily="34" charset="0"/>
              <a:buChar char="•"/>
            </a:pPr>
            <a:r>
              <a:rPr lang="sv-SE" sz="2000" dirty="0" smtClean="0"/>
              <a:t>Rollen Project Administrator</a:t>
            </a:r>
          </a:p>
          <a:p>
            <a:pPr marL="171450" indent="-171450">
              <a:buFont typeface="Arial" panose="020B0604020202020204" pitchFamily="34" charset="0"/>
              <a:buChar char="•"/>
            </a:pPr>
            <a:r>
              <a:rPr lang="sv-SE" sz="2000" dirty="0" smtClean="0"/>
              <a:t>Kan skapa, ändra och ta bort projekt, även lägga till och ta bort projektmedlemmar. </a:t>
            </a:r>
          </a:p>
          <a:p>
            <a:pPr marL="171450" indent="-171450">
              <a:buFont typeface="Arial" panose="020B0604020202020204" pitchFamily="34" charset="0"/>
              <a:buChar char="•"/>
            </a:pPr>
            <a:r>
              <a:rPr lang="sv-SE" sz="2000" dirty="0" smtClean="0"/>
              <a:t>Inom ett projekt finns även rollen Project Team Administrator. Denna roll kan lägga till och ta bort medlemmar inom ett projekt där denna är utpekad Team Administrator. Denna roll existerar enbart i kontext av projektet och finns inte i organisationsträdet. </a:t>
            </a:r>
          </a:p>
          <a:p>
            <a:pPr marL="171450" indent="-171450">
              <a:buFont typeface="Arial" panose="020B0604020202020204" pitchFamily="34" charset="0"/>
              <a:buChar char="•"/>
            </a:pPr>
            <a:r>
              <a:rPr lang="sv-SE" sz="2000" dirty="0" smtClean="0"/>
              <a:t>Gruppen </a:t>
            </a:r>
            <a:r>
              <a:rPr lang="sv-SE" sz="2000" dirty="0"/>
              <a:t>hanteras centralt av rollen </a:t>
            </a:r>
            <a:r>
              <a:rPr lang="sv-SE" sz="2000" dirty="0" err="1"/>
              <a:t>dba</a:t>
            </a:r>
            <a:endParaRPr lang="sv-SE" sz="2000" dirty="0"/>
          </a:p>
          <a:p>
            <a:pPr marL="171450" indent="-171450">
              <a:buFont typeface="Arial" panose="020B0604020202020204" pitchFamily="34" charset="0"/>
              <a:buChar char="•"/>
            </a:pPr>
            <a:endParaRPr lang="sv-SE" sz="1600" dirty="0"/>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smtClean="0"/>
              <a:t>Project Administration</a:t>
            </a:r>
            <a:endParaRPr lang="sv-SE" sz="2000" b="1" dirty="0"/>
          </a:p>
        </p:txBody>
      </p:sp>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Tree>
    <p:extLst>
      <p:ext uri="{BB962C8B-B14F-4D97-AF65-F5344CB8AC3E}">
        <p14:creationId xmlns:p14="http://schemas.microsoft.com/office/powerpoint/2010/main" val="3612871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MV Vit">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7EA5A81E-5790-473B-9367-AA46C47DCFB7}"/>
    </a:ext>
  </a:extLst>
</a:theme>
</file>

<file path=ppt/theme/theme2.xml><?xml version="1.0" encoding="utf-8"?>
<a:theme xmlns:a="http://schemas.openxmlformats.org/drawingml/2006/main" name="FMV Layout med helbild">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FD5C3274-A600-4DE2-A9B1-AD88E01EAE9E}"/>
    </a:ext>
  </a:extLst>
</a:theme>
</file>

<file path=ppt/theme/theme3.xml><?xml version="1.0" encoding="utf-8"?>
<a:theme xmlns:a="http://schemas.openxmlformats.org/drawingml/2006/main" name="FMV Grå">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DABC5B1A-371C-4C33-94F9-A27238885C78}"/>
    </a:ext>
  </a:extLst>
</a:theme>
</file>

<file path=ppt/theme/theme4.xml><?xml version="1.0" encoding="utf-8"?>
<a:theme xmlns:a="http://schemas.openxmlformats.org/drawingml/2006/main" name="1_FMV Layout med helbild">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FD5C3274-A600-4DE2-A9B1-AD88E01EAE9E}"/>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7D00CED28B53045932C01E7FDE45083" ma:contentTypeVersion="17" ma:contentTypeDescription="Skapa ett nytt dokument." ma:contentTypeScope="" ma:versionID="d0fdd282a18bf57285e4b29064c96829">
  <xsd:schema xmlns:xsd="http://www.w3.org/2001/XMLSchema" xmlns:xs="http://www.w3.org/2001/XMLSchema" xmlns:p="http://schemas.microsoft.com/office/2006/metadata/properties" xmlns:ns1="http://schemas.microsoft.com/sharepoint/v3" xmlns:ns2="900b1448-7d11-4efa-af57-63afee4b5cee" xmlns:ns3="04435a31-cf51-4a09-8c14-bc57e1174e7f" targetNamespace="http://schemas.microsoft.com/office/2006/metadata/properties" ma:root="true" ma:fieldsID="af04ec6d591dc2ac04437af176d10d1c" ns1:_="" ns2:_="" ns3:_="">
    <xsd:import namespace="http://schemas.microsoft.com/sharepoint/v3"/>
    <xsd:import namespace="900b1448-7d11-4efa-af57-63afee4b5cee"/>
    <xsd:import namespace="04435a31-cf51-4a09-8c14-bc57e1174e7f"/>
    <xsd:element name="properties">
      <xsd:complexType>
        <xsd:sequence>
          <xsd:element name="documentManagement">
            <xsd:complexType>
              <xsd:all>
                <xsd:element ref="ns1:PublishingStartDate" minOccurs="0"/>
                <xsd:element ref="ns1:PublishingExpirationDate" minOccurs="0"/>
                <xsd:element ref="ns2:Status" minOccurs="0"/>
                <xsd:element ref="ns2:p5266d7d1f1e4ccaaf2c82de5b2ed1e6" minOccurs="0"/>
                <xsd:element ref="ns3:TaxCatchAll" minOccurs="0"/>
                <xsd:element ref="ns2:f172acfea83f4f42ba9e5764b95140ee" minOccurs="0"/>
                <xsd:element ref="ns2:jfe1ab9d16774d589c21b4243fb4e79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0b1448-7d11-4efa-af57-63afee4b5cee" elementFormDefault="qualified">
    <xsd:import namespace="http://schemas.microsoft.com/office/2006/documentManagement/types"/>
    <xsd:import namespace="http://schemas.microsoft.com/office/infopath/2007/PartnerControls"/>
    <xsd:element name="Status" ma:index="10" nillable="true" ma:displayName="Status" ma:default="Utkast" ma:format="Dropdown" ma:internalName="Status">
      <xsd:simpleType>
        <xsd:restriction base="dms:Choice">
          <xsd:enumeration value="Utkast"/>
          <xsd:enumeration value="Väntande"/>
          <xsd:enumeration value="Fastställd"/>
          <xsd:enumeration value="Upphävd"/>
        </xsd:restriction>
      </xsd:simpleType>
    </xsd:element>
    <xsd:element name="p5266d7d1f1e4ccaaf2c82de5b2ed1e6" ma:index="12" nillable="true" ma:taxonomy="true" ma:internalName="p5266d7d1f1e4ccaaf2c82de5b2ed1e6" ma:taxonomyFieldName="Funktionsomr_x00e5_de" ma:displayName="Funktionsområde" ma:readOnly="false" ma:default="" ma:fieldId="{95266d7d-1f1e-4cca-af2c-82de5b2ed1e6}" ma:sspId="c04caedc-eda8-4742-a698-6b88d4fe459b" ma:termSetId="ce8e6a81-19b4-4e35-b209-88867cef45e0" ma:anchorId="00000000-0000-0000-0000-000000000000" ma:open="false" ma:isKeyword="false">
      <xsd:complexType>
        <xsd:sequence>
          <xsd:element ref="pc:Terms" minOccurs="0" maxOccurs="1"/>
        </xsd:sequence>
      </xsd:complexType>
    </xsd:element>
    <xsd:element name="f172acfea83f4f42ba9e5764b95140ee" ma:index="15" nillable="true" ma:taxonomy="true" ma:internalName="f172acfea83f4f42ba9e5764b95140ee" ma:taxonomyFieldName="Dokumenttyp" ma:displayName="Dokumenttyp" ma:indexed="true" ma:readOnly="false" ma:default="" ma:fieldId="{f172acfe-a83f-4f42-ba9e-5764b95140ee}" ma:sspId="c04caedc-eda8-4742-a698-6b88d4fe459b" ma:termSetId="0176e0c4-be1f-4a6a-9441-3a737d5f3afb" ma:anchorId="00000000-0000-0000-0000-000000000000" ma:open="false" ma:isKeyword="false">
      <xsd:complexType>
        <xsd:sequence>
          <xsd:element ref="pc:Terms" minOccurs="0" maxOccurs="1"/>
        </xsd:sequence>
      </xsd:complexType>
    </xsd:element>
    <xsd:element name="jfe1ab9d16774d589c21b4243fb4e795" ma:index="17" nillable="true" ma:taxonomy="true" ma:internalName="jfe1ab9d16774d589c21b4243fb4e795" ma:taxonomyFieldName="Inneh_x00e5_llstyp" ma:displayName="Innehållstyp" ma:readOnly="false" ma:default="" ma:fieldId="{3fe1ab9d-1677-4d58-9c21-b4243fb4e795}" ma:sspId="c04caedc-eda8-4742-a698-6b88d4fe459b" ma:termSetId="0176e0c4-be1f-4a6a-9441-3a737d5f3af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435a31-cf51-4a09-8c14-bc57e1174e7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5526e53-b246-4f0f-a049-733ef111a3a5}" ma:internalName="TaxCatchAll" ma:showField="CatchAllData" ma:web="04435a31-cf51-4a09-8c14-bc57e1174e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435a31-cf51-4a09-8c14-bc57e1174e7f">
      <Value>90</Value>
      <Value>87</Value>
      <Value>80</Value>
    </TaxCatchAll>
    <f172acfea83f4f42ba9e5764b95140ee xmlns="900b1448-7d11-4efa-af57-63afee4b5cee">
      <Terms xmlns="http://schemas.microsoft.com/office/infopath/2007/PartnerControls">
        <TermInfo xmlns="http://schemas.microsoft.com/office/infopath/2007/PartnerControls">
          <TermName xmlns="http://schemas.microsoft.com/office/infopath/2007/PartnerControls">Vägledande</TermName>
          <TermId xmlns="http://schemas.microsoft.com/office/infopath/2007/PartnerControls">5d04460b-3833-456c-94c4-8caadcd8c8c3</TermId>
        </TermInfo>
      </Terms>
    </f172acfea83f4f42ba9e5764b95140ee>
    <Status xmlns="900b1448-7d11-4efa-af57-63afee4b5cee">Fastställd</Status>
    <PublishingExpirationDate xmlns="http://schemas.microsoft.com/sharepoint/v3" xsi:nil="true"/>
    <PublishingStartDate xmlns="http://schemas.microsoft.com/sharepoint/v3" xsi:nil="true"/>
    <p5266d7d1f1e4ccaaf2c82de5b2ed1e6 xmlns="900b1448-7d11-4efa-af57-63afee4b5cee">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78edcbc2-2607-4323-82ce-5dc51ba751d1</TermId>
        </TermInfo>
      </Terms>
    </p5266d7d1f1e4ccaaf2c82de5b2ed1e6>
    <jfe1ab9d16774d589c21b4243fb4e795 xmlns="900b1448-7d11-4efa-af57-63afee4b5cee">
      <Terms xmlns="http://schemas.microsoft.com/office/infopath/2007/PartnerControls">
        <TermInfo xmlns="http://schemas.microsoft.com/office/infopath/2007/PartnerControls">
          <TermName xmlns="http://schemas.microsoft.com/office/infopath/2007/PartnerControls">Behörighetshantering</TermName>
          <TermId xmlns="http://schemas.microsoft.com/office/infopath/2007/PartnerControls">feea8010-fdfa-4abc-9953-506472d5326c</TermId>
        </TermInfo>
      </Terms>
    </jfe1ab9d16774d589c21b4243fb4e795>
  </documentManagement>
</p:properties>
</file>

<file path=customXml/itemProps1.xml><?xml version="1.0" encoding="utf-8"?>
<ds:datastoreItem xmlns:ds="http://schemas.openxmlformats.org/officeDocument/2006/customXml" ds:itemID="{1E03D4C0-62B6-45FF-8E27-F1B7A6C33024}"/>
</file>

<file path=customXml/itemProps2.xml><?xml version="1.0" encoding="utf-8"?>
<ds:datastoreItem xmlns:ds="http://schemas.openxmlformats.org/officeDocument/2006/customXml" ds:itemID="{170F2476-3C8E-40B3-A288-B2631B599D89}">
  <ds:schemaRefs>
    <ds:schemaRef ds:uri="http://schemas.microsoft.com/sharepoint/v3/contenttype/forms"/>
  </ds:schemaRefs>
</ds:datastoreItem>
</file>

<file path=customXml/itemProps3.xml><?xml version="1.0" encoding="utf-8"?>
<ds:datastoreItem xmlns:ds="http://schemas.openxmlformats.org/officeDocument/2006/customXml" ds:itemID="{8F286B4B-9FF3-4AF6-8930-3A57CE7E5E90}">
  <ds:schemaRefs>
    <ds:schemaRef ds:uri="04435a31-cf51-4a09-8c14-bc57e1174e7f"/>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00b1448-7d11-4efa-af57-63afee4b5cee"/>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FMV</Template>
  <TotalTime>2447</TotalTime>
  <Words>831</Words>
  <Application>Microsoft Office PowerPoint</Application>
  <PresentationFormat>Bredbild</PresentationFormat>
  <Paragraphs>170</Paragraphs>
  <Slides>21</Slides>
  <Notes>7</Notes>
  <HiddenSlides>0</HiddenSlides>
  <MMClips>0</MMClips>
  <ScaleCrop>false</ScaleCrop>
  <HeadingPairs>
    <vt:vector size="6" baseType="variant">
      <vt:variant>
        <vt:lpstr>Använt teckensnitt</vt:lpstr>
      </vt:variant>
      <vt:variant>
        <vt:i4>2</vt:i4>
      </vt:variant>
      <vt:variant>
        <vt:lpstr>Tema</vt:lpstr>
      </vt:variant>
      <vt:variant>
        <vt:i4>4</vt:i4>
      </vt:variant>
      <vt:variant>
        <vt:lpstr>Bildrubriker</vt:lpstr>
      </vt:variant>
      <vt:variant>
        <vt:i4>21</vt:i4>
      </vt:variant>
    </vt:vector>
  </HeadingPairs>
  <TitlesOfParts>
    <vt:vector size="27" baseType="lpstr">
      <vt:lpstr>Arial</vt:lpstr>
      <vt:lpstr>Calibri</vt:lpstr>
      <vt:lpstr>FMV Vit</vt:lpstr>
      <vt:lpstr>FMV Layout med helbild</vt:lpstr>
      <vt:lpstr>FMV Grå</vt:lpstr>
      <vt:lpstr>1_FMV Layout med helbild</vt:lpstr>
      <vt:lpstr>Gruppadministratör, systemroll Group Admin Praktiskt handhavande i Teamcenter</vt:lpstr>
      <vt:lpstr> Nedbrytning av organisationsstrukturen i Teamcenter  Sök i organisationsstrukturen  Lägg till gruppmedlem  Ta bort gruppmedlem </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Söka i organisationsträdet </vt:lpstr>
      <vt:lpstr>Lägg till gruppmedlem </vt:lpstr>
      <vt:lpstr>Lägg till gruppmedlem </vt:lpstr>
      <vt:lpstr>Lägg till gruppmedlem </vt:lpstr>
      <vt:lpstr>Lägg till gruppmedlem – sätt förvald om SOP </vt:lpstr>
      <vt:lpstr>Lägg till gruppmedlem – sätt förvald om SOP </vt:lpstr>
      <vt:lpstr>Lägg till gruppmedlem </vt:lpstr>
      <vt:lpstr>Aktivera/Inaktivera befintlig gruppmedlem</vt:lpstr>
      <vt:lpstr>Ta bort gruppmedlem</vt:lpstr>
    </vt:vector>
  </TitlesOfParts>
  <Company>EVRY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 PLM KURSNAMN Utbildningsupplägg</dc:title>
  <dc:creator>Olsson, Maximilian MZOL</dc:creator>
  <cp:lastModifiedBy>Innervik, Torbjörn TOIN</cp:lastModifiedBy>
  <cp:revision>102</cp:revision>
  <dcterms:created xsi:type="dcterms:W3CDTF">2021-11-30T08:09:49Z</dcterms:created>
  <dcterms:modified xsi:type="dcterms:W3CDTF">2023-08-18T09:48:45Z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0x01010077D00CED28B53045932C01E7FDE45083</vt:lpwstr>
  </property>
  <property fmtid="{D5CDD505-2E9C-101B-9397-08002B2CF9AE}" pid="3" name="_dlc_DocIdItemGuid">
    <vt:lpwstr>22f68566-fc30-4187-b0ce-fcaf869960a3</vt:lpwstr>
  </property>
  <property fmtid="{D5CDD505-2E9C-101B-9397-08002B2CF9AE}" pid="4" name="Dokumenttyp">
    <vt:lpwstr>80;#Vägledande|5d04460b-3833-456c-94c4-8caadcd8c8c3</vt:lpwstr>
  </property>
  <property fmtid="{D5CDD505-2E9C-101B-9397-08002B2CF9AE}" pid="5" name="Funktionsområde">
    <vt:lpwstr>87;#N/A|78edcbc2-2607-4323-82ce-5dc51ba751d1</vt:lpwstr>
  </property>
  <property fmtid="{D5CDD505-2E9C-101B-9397-08002B2CF9AE}" pid="6" name="Innehållstyp">
    <vt:lpwstr>90;#Behörighetshantering|feea8010-fdfa-4abc-9953-506472d5326c</vt:lpwstr>
  </property>
</Properties>
</file>