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4"/>
    <p:sldMasterId id="2147483659" r:id="rId5"/>
    <p:sldMasterId id="2147483685" r:id="rId6"/>
    <p:sldMasterId id="2147483648" r:id="rId7"/>
  </p:sldMasterIdLst>
  <p:notesMasterIdLst>
    <p:notesMasterId r:id="rId11"/>
  </p:notesMasterIdLst>
  <p:sldIdLst>
    <p:sldId id="257" r:id="rId8"/>
    <p:sldId id="259" r:id="rId9"/>
    <p:sldId id="258"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1" autoAdjust="0"/>
    <p:restoredTop sz="94678" autoAdjust="0"/>
  </p:normalViewPr>
  <p:slideViewPr>
    <p:cSldViewPr snapToGrid="0">
      <p:cViewPr varScale="1">
        <p:scale>
          <a:sx n="110" d="100"/>
          <a:sy n="110" d="100"/>
        </p:scale>
        <p:origin x="492" y="10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C80EB5-F9F6-4055-8A57-C3558BEF59CB}" type="datetimeFigureOut">
              <a:rPr lang="sv-SE" smtClean="0"/>
              <a:t>2024-10-09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FFC58F-130B-4AF5-9D23-E40E3A4A33F4}" type="slidenum">
              <a:rPr lang="sv-SE" smtClean="0"/>
              <a:t>‹#›</a:t>
            </a:fld>
            <a:endParaRPr lang="sv-SE"/>
          </a:p>
        </p:txBody>
      </p:sp>
    </p:spTree>
    <p:extLst>
      <p:ext uri="{BB962C8B-B14F-4D97-AF65-F5344CB8AC3E}">
        <p14:creationId xmlns:p14="http://schemas.microsoft.com/office/powerpoint/2010/main" val="799721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sida">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3397307D-D188-45AA-88B7-61CB8EE5F192}"/>
              </a:ext>
              <a:ext uri="{C183D7F6-B498-43B3-948B-1728B52AA6E4}">
                <adec:decorative xmlns:adec="http://schemas.microsoft.com/office/drawing/2017/decorative" val="1"/>
              </a:ext>
            </a:extLst>
          </p:cNvPr>
          <p:cNvSpPr>
            <a:spLocks noGrp="1"/>
          </p:cNvSpPr>
          <p:nvPr>
            <p:ph type="pic" sz="quarter" idx="10" hasCustomPrompt="1"/>
          </p:nvPr>
        </p:nvSpPr>
        <p:spPr>
          <a:xfrm>
            <a:off x="0" y="8056"/>
            <a:ext cx="12192000" cy="6858000"/>
          </a:xfrm>
          <a:solidFill>
            <a:schemeClr val="bg2"/>
          </a:solidFill>
        </p:spPr>
        <p:txBody>
          <a:bodyPr tIns="1944000" anchor="t">
            <a:normAutofit/>
          </a:bodyPr>
          <a:lstStyle>
            <a:lvl1pPr algn="ctr">
              <a:buNone/>
              <a:defRPr sz="2000"/>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217" name="Platshållare för text 216">
            <a:extLst>
              <a:ext uri="{FF2B5EF4-FFF2-40B4-BE49-F238E27FC236}">
                <a16:creationId xmlns:a16="http://schemas.microsoft.com/office/drawing/2014/main" id="{BC9CBC55-BCCC-41AF-A64E-F344280666A3}"/>
              </a:ext>
              <a:ext uri="{C183D7F6-B498-43B3-948B-1728B52AA6E4}">
                <adec:decorative xmlns:adec="http://schemas.microsoft.com/office/drawing/2017/decorative" val="1"/>
              </a:ext>
            </a:extLst>
          </p:cNvPr>
          <p:cNvSpPr>
            <a:spLocks noGrp="1" noChangeAspect="1"/>
          </p:cNvSpPr>
          <p:nvPr>
            <p:ph type="body" sz="quarter" idx="11" hasCustomPrompt="1"/>
          </p:nvPr>
        </p:nvSpPr>
        <p:spPr>
          <a:xfrm>
            <a:off x="8193626" y="5861846"/>
            <a:ext cx="3708000" cy="915974"/>
          </a:xfrm>
          <a:blipFill>
            <a:blip r:embed="rId2">
              <a:extLst>
                <a:ext uri="{28A0092B-C50C-407E-A947-70E740481C1C}">
                  <a14:useLocalDpi xmlns:a14="http://schemas.microsoft.com/office/drawing/2010/main" val="0"/>
                </a:ext>
              </a:extLst>
            </a:blip>
            <a:stretch>
              <a:fillRect/>
            </a:stretch>
          </a:blipFill>
        </p:spPr>
        <p:txBody>
          <a:bodyPr/>
          <a:lstStyle>
            <a:lvl1pPr algn="ctr">
              <a:buNone/>
              <a:defRPr sz="100"/>
            </a:lvl1pPr>
          </a:lstStyle>
          <a:p>
            <a:pPr lvl="0"/>
            <a:r>
              <a:rPr lang="sv-SE" dirty="0"/>
              <a:t> </a:t>
            </a:r>
          </a:p>
        </p:txBody>
      </p:sp>
      <p:sp>
        <p:nvSpPr>
          <p:cNvPr id="3" name="Platshållare för datum 2">
            <a:extLst>
              <a:ext uri="{FF2B5EF4-FFF2-40B4-BE49-F238E27FC236}">
                <a16:creationId xmlns:a16="http://schemas.microsoft.com/office/drawing/2014/main" id="{8C07D9DA-41B5-4330-B2D3-6F2CE0F75DB7}"/>
              </a:ext>
            </a:extLst>
          </p:cNvPr>
          <p:cNvSpPr>
            <a:spLocks noGrp="1"/>
          </p:cNvSpPr>
          <p:nvPr>
            <p:ph type="dt" sz="half" idx="12"/>
          </p:nvPr>
        </p:nvSpPr>
        <p:spPr>
          <a:xfrm>
            <a:off x="0" y="6891856"/>
            <a:ext cx="3600000" cy="0"/>
          </a:xfrm>
        </p:spPr>
        <p:txBody>
          <a:bodyPr/>
          <a:lstStyle>
            <a:lvl1pPr>
              <a:defRPr sz="100">
                <a:solidFill>
                  <a:schemeClr val="bg1"/>
                </a:solidFill>
              </a:defRPr>
            </a:lvl1pPr>
          </a:lstStyle>
          <a:p>
            <a:fld id="{37893461-3C0C-47B8-A2E4-D659E1139261}" type="datetime1">
              <a:rPr lang="sv-SE" smtClean="0"/>
              <a:t>2024-10-09</a:t>
            </a:fld>
            <a:endParaRPr lang="sv-SE" sz="100" dirty="0"/>
          </a:p>
        </p:txBody>
      </p:sp>
      <p:sp>
        <p:nvSpPr>
          <p:cNvPr id="4" name="Platshållare för sidfot 3">
            <a:extLst>
              <a:ext uri="{FF2B5EF4-FFF2-40B4-BE49-F238E27FC236}">
                <a16:creationId xmlns:a16="http://schemas.microsoft.com/office/drawing/2014/main" id="{736753E1-8409-4FEA-841C-E3D67E9FCF8A}"/>
              </a:ext>
            </a:extLst>
          </p:cNvPr>
          <p:cNvSpPr>
            <a:spLocks noGrp="1"/>
          </p:cNvSpPr>
          <p:nvPr>
            <p:ph type="ftr" sz="quarter" idx="13"/>
          </p:nvPr>
        </p:nvSpPr>
        <p:spPr>
          <a:xfrm>
            <a:off x="0" y="6891856"/>
            <a:ext cx="8640000" cy="0"/>
          </a:xfrm>
        </p:spPr>
        <p:txBody>
          <a:bodyPr/>
          <a:lstStyle>
            <a:lvl1pPr>
              <a:defRPr sz="100">
                <a:solidFill>
                  <a:schemeClr val="bg1"/>
                </a:solidFill>
              </a:defRPr>
            </a:lvl1pPr>
          </a:lstStyle>
          <a:p>
            <a:r>
              <a:rPr lang="sv-SE"/>
              <a:t>Förnamn Efternamn, E-post, Telefonummer</a:t>
            </a:r>
            <a:endParaRPr lang="sv-SE" sz="100"/>
          </a:p>
        </p:txBody>
      </p:sp>
      <p:sp>
        <p:nvSpPr>
          <p:cNvPr id="6" name="Platshållare för bildnummer 5">
            <a:extLst>
              <a:ext uri="{FF2B5EF4-FFF2-40B4-BE49-F238E27FC236}">
                <a16:creationId xmlns:a16="http://schemas.microsoft.com/office/drawing/2014/main" id="{669FA1F0-424B-4D94-B3A1-C0FF7E0980FA}"/>
              </a:ext>
            </a:extLst>
          </p:cNvPr>
          <p:cNvSpPr>
            <a:spLocks noGrp="1"/>
          </p:cNvSpPr>
          <p:nvPr>
            <p:ph type="sldNum" sz="quarter" idx="14"/>
          </p:nvPr>
        </p:nvSpPr>
        <p:spPr>
          <a:xfrm>
            <a:off x="0" y="6891856"/>
            <a:ext cx="3600000" cy="0"/>
          </a:xfrm>
        </p:spPr>
        <p:txBody>
          <a:bodyPr/>
          <a:lstStyle>
            <a:lvl1pPr>
              <a:defRPr sz="100">
                <a:solidFill>
                  <a:schemeClr val="bg1"/>
                </a:solidFill>
              </a:defRPr>
            </a:lvl1pPr>
          </a:lstStyle>
          <a:p>
            <a:fld id="{CC6C322D-AE1A-4FC3-BA63-54BA2399C0D0}" type="slidenum">
              <a:rPr lang="sv-SE" smtClean="0"/>
              <a:pPr/>
              <a:t>‹#›</a:t>
            </a:fld>
            <a:endParaRPr lang="sv-SE" sz="100"/>
          </a:p>
        </p:txBody>
      </p:sp>
      <p:sp>
        <p:nvSpPr>
          <p:cNvPr id="8" name="Rubrik 7">
            <a:extLst>
              <a:ext uri="{FF2B5EF4-FFF2-40B4-BE49-F238E27FC236}">
                <a16:creationId xmlns:a16="http://schemas.microsoft.com/office/drawing/2014/main" id="{79DB9FBC-6E7C-4930-5D54-A719D5042734}"/>
              </a:ext>
            </a:extLst>
          </p:cNvPr>
          <p:cNvSpPr>
            <a:spLocks noGrp="1"/>
          </p:cNvSpPr>
          <p:nvPr>
            <p:ph type="title"/>
          </p:nvPr>
        </p:nvSpPr>
        <p:spPr>
          <a:xfrm>
            <a:off x="804042" y="3071507"/>
            <a:ext cx="10969927" cy="1272211"/>
          </a:xfrm>
        </p:spPr>
        <p:txBody>
          <a:bodyPr/>
          <a:lstStyle>
            <a:lvl1pPr>
              <a:defRPr>
                <a:solidFill>
                  <a:schemeClr val="bg1"/>
                </a:solidFill>
              </a:defRPr>
            </a:lvl1pPr>
          </a:lstStyle>
          <a:p>
            <a:r>
              <a:rPr lang="sv-SE"/>
              <a:t>Klicka här för att ändra mall för rubrikformat</a:t>
            </a:r>
            <a:endParaRPr lang="sv-SE" dirty="0"/>
          </a:p>
        </p:txBody>
      </p:sp>
    </p:spTree>
    <p:extLst>
      <p:ext uri="{BB962C8B-B14F-4D97-AF65-F5344CB8AC3E}">
        <p14:creationId xmlns:p14="http://schemas.microsoft.com/office/powerpoint/2010/main" val="3578478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vå block: rubrik, text, bild">
    <p:spTree>
      <p:nvGrpSpPr>
        <p:cNvPr id="1" name=""/>
        <p:cNvGrpSpPr/>
        <p:nvPr/>
      </p:nvGrpSpPr>
      <p:grpSpPr>
        <a:xfrm>
          <a:off x="0" y="0"/>
          <a:ext cx="0" cy="0"/>
          <a:chOff x="0" y="0"/>
          <a:chExt cx="0" cy="0"/>
        </a:xfrm>
      </p:grpSpPr>
      <p:sp>
        <p:nvSpPr>
          <p:cNvPr id="11" name="Platshållare för bild 10">
            <a:extLst>
              <a:ext uri="{FF2B5EF4-FFF2-40B4-BE49-F238E27FC236}">
                <a16:creationId xmlns:a16="http://schemas.microsoft.com/office/drawing/2014/main" id="{28A6F533-2B6B-2A26-6B07-2FB24B27DA10}"/>
              </a:ext>
            </a:extLst>
          </p:cNvPr>
          <p:cNvSpPr>
            <a:spLocks noGrp="1"/>
          </p:cNvSpPr>
          <p:nvPr>
            <p:ph type="pic" sz="quarter" idx="14" hasCustomPrompt="1"/>
          </p:nvPr>
        </p:nvSpPr>
        <p:spPr>
          <a:xfrm>
            <a:off x="6095999" y="0"/>
            <a:ext cx="6095999" cy="6858000"/>
          </a:xfrm>
          <a:solidFill>
            <a:schemeClr val="bg2"/>
          </a:solidFill>
        </p:spPr>
        <p:txBody>
          <a:bodyPr tIns="2232000"/>
          <a:lstStyle>
            <a:lvl1pPr marL="10800" indent="0" algn="ctr">
              <a:buNone/>
              <a:defRPr sz="2000">
                <a:solidFill>
                  <a:schemeClr val="tx1"/>
                </a:solidFill>
              </a:defRPr>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2" name="Rubrik 1">
            <a:extLst>
              <a:ext uri="{FF2B5EF4-FFF2-40B4-BE49-F238E27FC236}">
                <a16:creationId xmlns:a16="http://schemas.microsoft.com/office/drawing/2014/main" id="{A57BF0BE-B217-4716-AAF4-385429DFD036}"/>
              </a:ext>
            </a:extLst>
          </p:cNvPr>
          <p:cNvSpPr>
            <a:spLocks noGrp="1"/>
          </p:cNvSpPr>
          <p:nvPr>
            <p:ph type="title"/>
          </p:nvPr>
        </p:nvSpPr>
        <p:spPr>
          <a:xfrm>
            <a:off x="684362" y="1122925"/>
            <a:ext cx="4713196" cy="882000"/>
          </a:xfrm>
        </p:spPr>
        <p:txBody>
          <a:bodyPr/>
          <a:lstStyle/>
          <a:p>
            <a:r>
              <a:rPr lang="sv-SE" dirty="0"/>
              <a:t>Klicka här för att ändra mall för rubrikformat</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p>
            <a:fld id="{FF2A2B70-4AB2-461B-84D8-B5D13E04A97D}" type="datetime1">
              <a:rPr lang="sv-SE" smtClean="0"/>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p>
            <a:fld id="{CC6C322D-AE1A-4FC3-BA63-54BA2399C0D0}" type="slidenum">
              <a:rPr lang="sv-SE" smtClean="0"/>
              <a:t>‹#›</a:t>
            </a:fld>
            <a:endParaRPr lang="sv-SE"/>
          </a:p>
        </p:txBody>
      </p:sp>
      <p:sp>
        <p:nvSpPr>
          <p:cNvPr id="4" name="Platshållare för text 3">
            <a:extLst>
              <a:ext uri="{FF2B5EF4-FFF2-40B4-BE49-F238E27FC236}">
                <a16:creationId xmlns:a16="http://schemas.microsoft.com/office/drawing/2014/main" id="{C739D5BB-6A26-9330-0A00-AEBCCB43E041}"/>
              </a:ext>
            </a:extLst>
          </p:cNvPr>
          <p:cNvSpPr>
            <a:spLocks noGrp="1"/>
          </p:cNvSpPr>
          <p:nvPr>
            <p:ph type="body" sz="quarter" idx="13"/>
          </p:nvPr>
        </p:nvSpPr>
        <p:spPr>
          <a:xfrm>
            <a:off x="684361" y="2527685"/>
            <a:ext cx="4713196" cy="3309041"/>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text 216">
            <a:extLst>
              <a:ext uri="{FF2B5EF4-FFF2-40B4-BE49-F238E27FC236}">
                <a16:creationId xmlns:a16="http://schemas.microsoft.com/office/drawing/2014/main" id="{10442D7A-05E1-A454-45B9-FC0D95F7D703}"/>
              </a:ext>
              <a:ext uri="{C183D7F6-B498-43B3-948B-1728B52AA6E4}">
                <adec:decorative xmlns:adec="http://schemas.microsoft.com/office/drawing/2017/decorative" val="1"/>
              </a:ext>
            </a:extLst>
          </p:cNvPr>
          <p:cNvSpPr>
            <a:spLocks noGrp="1" noChangeAspect="1"/>
          </p:cNvSpPr>
          <p:nvPr>
            <p:ph type="body" sz="quarter" idx="15" hasCustomPrompt="1"/>
          </p:nvPr>
        </p:nvSpPr>
        <p:spPr>
          <a:xfrm>
            <a:off x="10247242" y="5861846"/>
            <a:ext cx="1654383" cy="915974"/>
          </a:xfrm>
          <a:blipFill>
            <a:blip r:embed="rId2">
              <a:extLst>
                <a:ext uri="{28A0092B-C50C-407E-A947-70E740481C1C}">
                  <a14:useLocalDpi xmlns:a14="http://schemas.microsoft.com/office/drawing/2010/main" val="0"/>
                </a:ext>
              </a:extLst>
            </a:blip>
            <a:stretch>
              <a:fillRect l="-124132"/>
            </a:stretch>
          </a:blipFill>
        </p:spPr>
        <p:txBody>
          <a:bodyPr/>
          <a:lstStyle>
            <a:lvl1pPr algn="ctr">
              <a:buNone/>
              <a:defRPr sz="100"/>
            </a:lvl1pPr>
          </a:lstStyle>
          <a:p>
            <a:pPr lvl="0"/>
            <a:r>
              <a:rPr lang="sv-SE" dirty="0"/>
              <a:t> </a:t>
            </a:r>
          </a:p>
        </p:txBody>
      </p:sp>
    </p:spTree>
    <p:extLst>
      <p:ext uri="{BB962C8B-B14F-4D97-AF65-F5344CB8AC3E}">
        <p14:creationId xmlns:p14="http://schemas.microsoft.com/office/powerpoint/2010/main" val="1526855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vå block: rubrik, text, bild (grön)">
    <p:bg>
      <p:bgPr>
        <a:solidFill>
          <a:schemeClr val="accent3"/>
        </a:solidFill>
        <a:effectLst/>
      </p:bgPr>
    </p:bg>
    <p:spTree>
      <p:nvGrpSpPr>
        <p:cNvPr id="1" name=""/>
        <p:cNvGrpSpPr/>
        <p:nvPr/>
      </p:nvGrpSpPr>
      <p:grpSpPr>
        <a:xfrm>
          <a:off x="0" y="0"/>
          <a:ext cx="0" cy="0"/>
          <a:chOff x="0" y="0"/>
          <a:chExt cx="0" cy="0"/>
        </a:xfrm>
      </p:grpSpPr>
      <p:sp>
        <p:nvSpPr>
          <p:cNvPr id="11" name="Platshållare för bild 10">
            <a:extLst>
              <a:ext uri="{FF2B5EF4-FFF2-40B4-BE49-F238E27FC236}">
                <a16:creationId xmlns:a16="http://schemas.microsoft.com/office/drawing/2014/main" id="{28A6F533-2B6B-2A26-6B07-2FB24B27DA10}"/>
              </a:ext>
            </a:extLst>
          </p:cNvPr>
          <p:cNvSpPr>
            <a:spLocks noGrp="1"/>
          </p:cNvSpPr>
          <p:nvPr>
            <p:ph type="pic" sz="quarter" idx="14" hasCustomPrompt="1"/>
          </p:nvPr>
        </p:nvSpPr>
        <p:spPr>
          <a:xfrm>
            <a:off x="6095999" y="0"/>
            <a:ext cx="6095999" cy="6858000"/>
          </a:xfrm>
          <a:solidFill>
            <a:schemeClr val="bg2"/>
          </a:solidFill>
        </p:spPr>
        <p:txBody>
          <a:bodyPr tIns="2232000"/>
          <a:lstStyle>
            <a:lvl1pPr marL="10800" indent="0" algn="ctr">
              <a:buNone/>
              <a:defRPr sz="2000">
                <a:solidFill>
                  <a:schemeClr val="tx1"/>
                </a:solidFill>
              </a:defRPr>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2" name="Rubrik 1">
            <a:extLst>
              <a:ext uri="{FF2B5EF4-FFF2-40B4-BE49-F238E27FC236}">
                <a16:creationId xmlns:a16="http://schemas.microsoft.com/office/drawing/2014/main" id="{A57BF0BE-B217-4716-AAF4-385429DFD036}"/>
              </a:ext>
            </a:extLst>
          </p:cNvPr>
          <p:cNvSpPr>
            <a:spLocks noGrp="1"/>
          </p:cNvSpPr>
          <p:nvPr>
            <p:ph type="title"/>
          </p:nvPr>
        </p:nvSpPr>
        <p:spPr>
          <a:xfrm>
            <a:off x="684362" y="1122925"/>
            <a:ext cx="4713196" cy="882000"/>
          </a:xfrm>
        </p:spPr>
        <p:txBody>
          <a:bodyPr/>
          <a:lstStyle/>
          <a:p>
            <a:r>
              <a:rPr lang="sv-SE" dirty="0"/>
              <a:t>Klicka här för att ändra mall för rubrikformat</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p>
            <a:fld id="{FF2A2B70-4AB2-461B-84D8-B5D13E04A97D}" type="datetime1">
              <a:rPr lang="sv-SE" smtClean="0"/>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p>
            <a:fld id="{CC6C322D-AE1A-4FC3-BA63-54BA2399C0D0}" type="slidenum">
              <a:rPr lang="sv-SE" smtClean="0"/>
              <a:t>‹#›</a:t>
            </a:fld>
            <a:endParaRPr lang="sv-SE"/>
          </a:p>
        </p:txBody>
      </p:sp>
      <p:sp>
        <p:nvSpPr>
          <p:cNvPr id="4" name="Platshållare för text 3">
            <a:extLst>
              <a:ext uri="{FF2B5EF4-FFF2-40B4-BE49-F238E27FC236}">
                <a16:creationId xmlns:a16="http://schemas.microsoft.com/office/drawing/2014/main" id="{C739D5BB-6A26-9330-0A00-AEBCCB43E041}"/>
              </a:ext>
            </a:extLst>
          </p:cNvPr>
          <p:cNvSpPr>
            <a:spLocks noGrp="1"/>
          </p:cNvSpPr>
          <p:nvPr>
            <p:ph type="body" sz="quarter" idx="13"/>
          </p:nvPr>
        </p:nvSpPr>
        <p:spPr>
          <a:xfrm>
            <a:off x="684361" y="2527685"/>
            <a:ext cx="4713196" cy="3309041"/>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text 216">
            <a:extLst>
              <a:ext uri="{FF2B5EF4-FFF2-40B4-BE49-F238E27FC236}">
                <a16:creationId xmlns:a16="http://schemas.microsoft.com/office/drawing/2014/main" id="{08B4AD78-0C7E-7EAF-3E41-B26914A209CD}"/>
              </a:ext>
              <a:ext uri="{C183D7F6-B498-43B3-948B-1728B52AA6E4}">
                <adec:decorative xmlns:adec="http://schemas.microsoft.com/office/drawing/2017/decorative" val="1"/>
              </a:ext>
            </a:extLst>
          </p:cNvPr>
          <p:cNvSpPr>
            <a:spLocks noGrp="1" noChangeAspect="1"/>
          </p:cNvSpPr>
          <p:nvPr>
            <p:ph type="body" sz="quarter" idx="15" hasCustomPrompt="1"/>
          </p:nvPr>
        </p:nvSpPr>
        <p:spPr>
          <a:xfrm>
            <a:off x="10247242" y="5861846"/>
            <a:ext cx="1654383" cy="915974"/>
          </a:xfrm>
          <a:blipFill>
            <a:blip r:embed="rId2">
              <a:extLst>
                <a:ext uri="{28A0092B-C50C-407E-A947-70E740481C1C}">
                  <a14:useLocalDpi xmlns:a14="http://schemas.microsoft.com/office/drawing/2010/main" val="0"/>
                </a:ext>
              </a:extLst>
            </a:blip>
            <a:stretch>
              <a:fillRect l="-124132"/>
            </a:stretch>
          </a:blipFill>
        </p:spPr>
        <p:txBody>
          <a:bodyPr/>
          <a:lstStyle>
            <a:lvl1pPr algn="ctr">
              <a:buNone/>
              <a:defRPr sz="100"/>
            </a:lvl1pPr>
          </a:lstStyle>
          <a:p>
            <a:pPr lvl="0"/>
            <a:r>
              <a:rPr lang="sv-SE" dirty="0"/>
              <a:t> </a:t>
            </a:r>
          </a:p>
        </p:txBody>
      </p:sp>
    </p:spTree>
    <p:extLst>
      <p:ext uri="{BB962C8B-B14F-4D97-AF65-F5344CB8AC3E}">
        <p14:creationId xmlns:p14="http://schemas.microsoft.com/office/powerpoint/2010/main" val="3462132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vå block: text. bild">
    <p:spTree>
      <p:nvGrpSpPr>
        <p:cNvPr id="1" name=""/>
        <p:cNvGrpSpPr/>
        <p:nvPr/>
      </p:nvGrpSpPr>
      <p:grpSpPr>
        <a:xfrm>
          <a:off x="0" y="0"/>
          <a:ext cx="0" cy="0"/>
          <a:chOff x="0" y="0"/>
          <a:chExt cx="0" cy="0"/>
        </a:xfrm>
      </p:grpSpPr>
      <p:sp>
        <p:nvSpPr>
          <p:cNvPr id="11" name="Platshållare för bild 10">
            <a:extLst>
              <a:ext uri="{FF2B5EF4-FFF2-40B4-BE49-F238E27FC236}">
                <a16:creationId xmlns:a16="http://schemas.microsoft.com/office/drawing/2014/main" id="{28A6F533-2B6B-2A26-6B07-2FB24B27DA10}"/>
              </a:ext>
            </a:extLst>
          </p:cNvPr>
          <p:cNvSpPr>
            <a:spLocks noGrp="1"/>
          </p:cNvSpPr>
          <p:nvPr>
            <p:ph type="pic" sz="quarter" idx="14" hasCustomPrompt="1"/>
          </p:nvPr>
        </p:nvSpPr>
        <p:spPr>
          <a:xfrm>
            <a:off x="6095999" y="0"/>
            <a:ext cx="6095999" cy="6858000"/>
          </a:xfrm>
          <a:solidFill>
            <a:schemeClr val="bg2"/>
          </a:solidFill>
        </p:spPr>
        <p:txBody>
          <a:bodyPr tIns="2232000"/>
          <a:lstStyle>
            <a:lvl1pPr marL="10800" indent="0" algn="ctr">
              <a:buNone/>
              <a:defRPr sz="2000">
                <a:solidFill>
                  <a:schemeClr val="tx1"/>
                </a:solidFill>
              </a:defRPr>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p>
            <a:fld id="{FF2A2B70-4AB2-461B-84D8-B5D13E04A97D}" type="datetime1">
              <a:rPr lang="sv-SE" smtClean="0"/>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p>
            <a:fld id="{CC6C322D-AE1A-4FC3-BA63-54BA2399C0D0}" type="slidenum">
              <a:rPr lang="sv-SE" smtClean="0"/>
              <a:t>‹#›</a:t>
            </a:fld>
            <a:endParaRPr lang="sv-SE"/>
          </a:p>
        </p:txBody>
      </p:sp>
      <p:sp>
        <p:nvSpPr>
          <p:cNvPr id="4" name="Platshållare för text 3">
            <a:extLst>
              <a:ext uri="{FF2B5EF4-FFF2-40B4-BE49-F238E27FC236}">
                <a16:creationId xmlns:a16="http://schemas.microsoft.com/office/drawing/2014/main" id="{C739D5BB-6A26-9330-0A00-AEBCCB43E041}"/>
              </a:ext>
            </a:extLst>
          </p:cNvPr>
          <p:cNvSpPr>
            <a:spLocks noGrp="1"/>
          </p:cNvSpPr>
          <p:nvPr>
            <p:ph type="body" sz="quarter" idx="13"/>
          </p:nvPr>
        </p:nvSpPr>
        <p:spPr>
          <a:xfrm>
            <a:off x="684361" y="1122925"/>
            <a:ext cx="4713196" cy="4713801"/>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Platshållare för text 216">
            <a:extLst>
              <a:ext uri="{FF2B5EF4-FFF2-40B4-BE49-F238E27FC236}">
                <a16:creationId xmlns:a16="http://schemas.microsoft.com/office/drawing/2014/main" id="{7D422359-1436-C914-F191-1982D98E6A4E}"/>
              </a:ext>
              <a:ext uri="{C183D7F6-B498-43B3-948B-1728B52AA6E4}">
                <adec:decorative xmlns:adec="http://schemas.microsoft.com/office/drawing/2017/decorative" val="1"/>
              </a:ext>
            </a:extLst>
          </p:cNvPr>
          <p:cNvSpPr>
            <a:spLocks noGrp="1" noChangeAspect="1"/>
          </p:cNvSpPr>
          <p:nvPr>
            <p:ph type="body" sz="quarter" idx="15" hasCustomPrompt="1"/>
          </p:nvPr>
        </p:nvSpPr>
        <p:spPr>
          <a:xfrm>
            <a:off x="10247242" y="5861846"/>
            <a:ext cx="1654383" cy="915974"/>
          </a:xfrm>
          <a:blipFill>
            <a:blip r:embed="rId2">
              <a:extLst>
                <a:ext uri="{28A0092B-C50C-407E-A947-70E740481C1C}">
                  <a14:useLocalDpi xmlns:a14="http://schemas.microsoft.com/office/drawing/2010/main" val="0"/>
                </a:ext>
              </a:extLst>
            </a:blip>
            <a:stretch>
              <a:fillRect l="-124132"/>
            </a:stretch>
          </a:blipFill>
        </p:spPr>
        <p:txBody>
          <a:bodyPr/>
          <a:lstStyle>
            <a:lvl1pPr algn="ctr">
              <a:buNone/>
              <a:defRPr sz="100"/>
            </a:lvl1pPr>
          </a:lstStyle>
          <a:p>
            <a:pPr lvl="0"/>
            <a:r>
              <a:rPr lang="sv-SE" dirty="0"/>
              <a:t> </a:t>
            </a:r>
          </a:p>
        </p:txBody>
      </p:sp>
    </p:spTree>
    <p:extLst>
      <p:ext uri="{BB962C8B-B14F-4D97-AF65-F5344CB8AC3E}">
        <p14:creationId xmlns:p14="http://schemas.microsoft.com/office/powerpoint/2010/main" val="26395356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vå block: text, innehåll">
    <p:bg>
      <p:bgRef idx="1001">
        <a:schemeClr val="bg1"/>
      </p:bgRef>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6C379B03-CB55-4C47-4221-4739B0B0D261}"/>
              </a:ext>
            </a:extLst>
          </p:cNvPr>
          <p:cNvSpPr/>
          <p:nvPr userDrawn="1"/>
        </p:nvSpPr>
        <p:spPr>
          <a:xfrm>
            <a:off x="0" y="-1"/>
            <a:ext cx="6096000" cy="6857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66D802BE-AE63-34FE-F05F-65AA928FE249}"/>
              </a:ext>
            </a:extLst>
          </p:cNvPr>
          <p:cNvSpPr>
            <a:spLocks noGrp="1"/>
          </p:cNvSpPr>
          <p:nvPr>
            <p:ph sz="quarter" idx="16" hasCustomPrompt="1"/>
          </p:nvPr>
        </p:nvSpPr>
        <p:spPr>
          <a:xfrm>
            <a:off x="6096000" y="1"/>
            <a:ext cx="6096000" cy="6858000"/>
          </a:xfrm>
          <a:solidFill>
            <a:schemeClr val="bg1"/>
          </a:solidFill>
        </p:spPr>
        <p:txBody>
          <a:bodyPr/>
          <a:lstStyle>
            <a:lvl1pPr marL="10800" indent="0">
              <a:buNone/>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sv-SE" dirty="0"/>
              <a:t> </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p>
            <a:fld id="{FF2A2B70-4AB2-461B-84D8-B5D13E04A97D}" type="datetime1">
              <a:rPr lang="sv-SE" smtClean="0"/>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p>
            <a:fld id="{CC6C322D-AE1A-4FC3-BA63-54BA2399C0D0}" type="slidenum">
              <a:rPr lang="sv-SE" smtClean="0"/>
              <a:t>‹#›</a:t>
            </a:fld>
            <a:endParaRPr lang="sv-SE"/>
          </a:p>
        </p:txBody>
      </p:sp>
      <p:sp>
        <p:nvSpPr>
          <p:cNvPr id="4" name="Platshållare för text 3">
            <a:extLst>
              <a:ext uri="{FF2B5EF4-FFF2-40B4-BE49-F238E27FC236}">
                <a16:creationId xmlns:a16="http://schemas.microsoft.com/office/drawing/2014/main" id="{C739D5BB-6A26-9330-0A00-AEBCCB43E041}"/>
              </a:ext>
            </a:extLst>
          </p:cNvPr>
          <p:cNvSpPr>
            <a:spLocks noGrp="1"/>
          </p:cNvSpPr>
          <p:nvPr>
            <p:ph type="body" sz="quarter" idx="13"/>
          </p:nvPr>
        </p:nvSpPr>
        <p:spPr>
          <a:xfrm>
            <a:off x="684361" y="1122925"/>
            <a:ext cx="4713196" cy="4713801"/>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Platshållare för text 216">
            <a:extLst>
              <a:ext uri="{FF2B5EF4-FFF2-40B4-BE49-F238E27FC236}">
                <a16:creationId xmlns:a16="http://schemas.microsoft.com/office/drawing/2014/main" id="{4DCD8558-D818-C653-0759-2D5594E1EA21}"/>
              </a:ext>
              <a:ext uri="{C183D7F6-B498-43B3-948B-1728B52AA6E4}">
                <adec:decorative xmlns:adec="http://schemas.microsoft.com/office/drawing/2017/decorative" val="1"/>
              </a:ext>
            </a:extLst>
          </p:cNvPr>
          <p:cNvSpPr>
            <a:spLocks noGrp="1" noChangeAspect="1"/>
          </p:cNvSpPr>
          <p:nvPr>
            <p:ph type="body" sz="quarter" idx="17" hasCustomPrompt="1"/>
          </p:nvPr>
        </p:nvSpPr>
        <p:spPr>
          <a:xfrm>
            <a:off x="10167730" y="5861846"/>
            <a:ext cx="1733896" cy="915974"/>
          </a:xfrm>
          <a:blipFill>
            <a:blip r:embed="rId2">
              <a:extLst>
                <a:ext uri="{28A0092B-C50C-407E-A947-70E740481C1C}">
                  <a14:useLocalDpi xmlns:a14="http://schemas.microsoft.com/office/drawing/2010/main" val="0"/>
                </a:ext>
              </a:extLst>
            </a:blip>
            <a:stretch>
              <a:fillRect l="-113854"/>
            </a:stretch>
          </a:blipFill>
        </p:spPr>
        <p:txBody>
          <a:bodyPr/>
          <a:lstStyle>
            <a:lvl1pPr algn="ctr">
              <a:buNone/>
              <a:defRPr sz="100"/>
            </a:lvl1pPr>
          </a:lstStyle>
          <a:p>
            <a:pPr lvl="0"/>
            <a:r>
              <a:rPr lang="sv-SE" dirty="0"/>
              <a:t> </a:t>
            </a:r>
          </a:p>
        </p:txBody>
      </p:sp>
    </p:spTree>
    <p:extLst>
      <p:ext uri="{BB962C8B-B14F-4D97-AF65-F5344CB8AC3E}">
        <p14:creationId xmlns:p14="http://schemas.microsoft.com/office/powerpoint/2010/main" val="3218019828"/>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vå block: bild, rubrik, text">
    <p:spTree>
      <p:nvGrpSpPr>
        <p:cNvPr id="1" name=""/>
        <p:cNvGrpSpPr/>
        <p:nvPr/>
      </p:nvGrpSpPr>
      <p:grpSpPr>
        <a:xfrm>
          <a:off x="0" y="0"/>
          <a:ext cx="0" cy="0"/>
          <a:chOff x="0" y="0"/>
          <a:chExt cx="0" cy="0"/>
        </a:xfrm>
      </p:grpSpPr>
      <p:sp>
        <p:nvSpPr>
          <p:cNvPr id="11" name="Platshållare för bild 10">
            <a:extLst>
              <a:ext uri="{FF2B5EF4-FFF2-40B4-BE49-F238E27FC236}">
                <a16:creationId xmlns:a16="http://schemas.microsoft.com/office/drawing/2014/main" id="{28A6F533-2B6B-2A26-6B07-2FB24B27DA10}"/>
              </a:ext>
            </a:extLst>
          </p:cNvPr>
          <p:cNvSpPr>
            <a:spLocks noGrp="1"/>
          </p:cNvSpPr>
          <p:nvPr>
            <p:ph type="pic" sz="quarter" idx="14" hasCustomPrompt="1"/>
          </p:nvPr>
        </p:nvSpPr>
        <p:spPr>
          <a:xfrm>
            <a:off x="0" y="0"/>
            <a:ext cx="6096000" cy="6858000"/>
          </a:xfrm>
          <a:solidFill>
            <a:schemeClr val="bg2"/>
          </a:solidFill>
        </p:spPr>
        <p:txBody>
          <a:bodyPr tIns="2232000"/>
          <a:lstStyle>
            <a:lvl1pPr marL="10800" indent="0" algn="ctr">
              <a:buNone/>
              <a:defRPr sz="2000">
                <a:solidFill>
                  <a:schemeClr val="tx1"/>
                </a:solidFill>
              </a:defRPr>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2" name="Rubrik 1">
            <a:extLst>
              <a:ext uri="{FF2B5EF4-FFF2-40B4-BE49-F238E27FC236}">
                <a16:creationId xmlns:a16="http://schemas.microsoft.com/office/drawing/2014/main" id="{A57BF0BE-B217-4716-AAF4-385429DFD036}"/>
              </a:ext>
            </a:extLst>
          </p:cNvPr>
          <p:cNvSpPr>
            <a:spLocks noGrp="1"/>
          </p:cNvSpPr>
          <p:nvPr>
            <p:ph type="title"/>
          </p:nvPr>
        </p:nvSpPr>
        <p:spPr>
          <a:xfrm>
            <a:off x="6794444" y="1122925"/>
            <a:ext cx="4713196" cy="882000"/>
          </a:xfrm>
        </p:spPr>
        <p:txBody>
          <a:bodyPr/>
          <a:lstStyle/>
          <a:p>
            <a:r>
              <a:rPr lang="sv-SE" dirty="0"/>
              <a:t>Klicka här för att ändra mall för rubrikformat</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p>
            <a:fld id="{FF2A2B70-4AB2-461B-84D8-B5D13E04A97D}" type="datetime1">
              <a:rPr lang="sv-SE" smtClean="0"/>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p>
            <a:fld id="{CC6C322D-AE1A-4FC3-BA63-54BA2399C0D0}" type="slidenum">
              <a:rPr lang="sv-SE" smtClean="0"/>
              <a:t>‹#›</a:t>
            </a:fld>
            <a:endParaRPr lang="sv-SE"/>
          </a:p>
        </p:txBody>
      </p:sp>
      <p:sp>
        <p:nvSpPr>
          <p:cNvPr id="4" name="Platshållare för text 3">
            <a:extLst>
              <a:ext uri="{FF2B5EF4-FFF2-40B4-BE49-F238E27FC236}">
                <a16:creationId xmlns:a16="http://schemas.microsoft.com/office/drawing/2014/main" id="{C739D5BB-6A26-9330-0A00-AEBCCB43E041}"/>
              </a:ext>
            </a:extLst>
          </p:cNvPr>
          <p:cNvSpPr>
            <a:spLocks noGrp="1"/>
          </p:cNvSpPr>
          <p:nvPr>
            <p:ph type="body" sz="quarter" idx="13"/>
          </p:nvPr>
        </p:nvSpPr>
        <p:spPr>
          <a:xfrm>
            <a:off x="6794443" y="2527685"/>
            <a:ext cx="4713196" cy="3309041"/>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11266685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vå block: bild, rubrik, text (grön)">
    <p:bg>
      <p:bgPr>
        <a:solidFill>
          <a:schemeClr val="accent3"/>
        </a:solidFill>
        <a:effectLst/>
      </p:bgPr>
    </p:bg>
    <p:spTree>
      <p:nvGrpSpPr>
        <p:cNvPr id="1" name=""/>
        <p:cNvGrpSpPr/>
        <p:nvPr/>
      </p:nvGrpSpPr>
      <p:grpSpPr>
        <a:xfrm>
          <a:off x="0" y="0"/>
          <a:ext cx="0" cy="0"/>
          <a:chOff x="0" y="0"/>
          <a:chExt cx="0" cy="0"/>
        </a:xfrm>
      </p:grpSpPr>
      <p:sp>
        <p:nvSpPr>
          <p:cNvPr id="11" name="Platshållare för bild 10">
            <a:extLst>
              <a:ext uri="{FF2B5EF4-FFF2-40B4-BE49-F238E27FC236}">
                <a16:creationId xmlns:a16="http://schemas.microsoft.com/office/drawing/2014/main" id="{28A6F533-2B6B-2A26-6B07-2FB24B27DA10}"/>
              </a:ext>
            </a:extLst>
          </p:cNvPr>
          <p:cNvSpPr>
            <a:spLocks noGrp="1"/>
          </p:cNvSpPr>
          <p:nvPr>
            <p:ph type="pic" sz="quarter" idx="14" hasCustomPrompt="1"/>
          </p:nvPr>
        </p:nvSpPr>
        <p:spPr>
          <a:xfrm>
            <a:off x="0" y="0"/>
            <a:ext cx="6095999" cy="6858000"/>
          </a:xfrm>
          <a:solidFill>
            <a:schemeClr val="bg2"/>
          </a:solidFill>
        </p:spPr>
        <p:txBody>
          <a:bodyPr tIns="2232000"/>
          <a:lstStyle>
            <a:lvl1pPr marL="10800" indent="0" algn="ctr">
              <a:buNone/>
              <a:defRPr sz="2000">
                <a:solidFill>
                  <a:schemeClr val="tx1"/>
                </a:solidFill>
              </a:defRPr>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2" name="Rubrik 1">
            <a:extLst>
              <a:ext uri="{FF2B5EF4-FFF2-40B4-BE49-F238E27FC236}">
                <a16:creationId xmlns:a16="http://schemas.microsoft.com/office/drawing/2014/main" id="{A57BF0BE-B217-4716-AAF4-385429DFD036}"/>
              </a:ext>
            </a:extLst>
          </p:cNvPr>
          <p:cNvSpPr>
            <a:spLocks noGrp="1"/>
          </p:cNvSpPr>
          <p:nvPr>
            <p:ph type="title"/>
          </p:nvPr>
        </p:nvSpPr>
        <p:spPr>
          <a:xfrm>
            <a:off x="6794444" y="1122925"/>
            <a:ext cx="4713196" cy="882000"/>
          </a:xfrm>
        </p:spPr>
        <p:txBody>
          <a:bodyPr/>
          <a:lstStyle/>
          <a:p>
            <a:r>
              <a:rPr lang="sv-SE" dirty="0"/>
              <a:t>Klicka här för att ändra mall för rubrikformat</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p>
            <a:fld id="{FF2A2B70-4AB2-461B-84D8-B5D13E04A97D}" type="datetime1">
              <a:rPr lang="sv-SE" smtClean="0"/>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p>
            <a:fld id="{CC6C322D-AE1A-4FC3-BA63-54BA2399C0D0}" type="slidenum">
              <a:rPr lang="sv-SE" smtClean="0"/>
              <a:t>‹#›</a:t>
            </a:fld>
            <a:endParaRPr lang="sv-SE"/>
          </a:p>
        </p:txBody>
      </p:sp>
      <p:sp>
        <p:nvSpPr>
          <p:cNvPr id="4" name="Platshållare för text 3">
            <a:extLst>
              <a:ext uri="{FF2B5EF4-FFF2-40B4-BE49-F238E27FC236}">
                <a16:creationId xmlns:a16="http://schemas.microsoft.com/office/drawing/2014/main" id="{C739D5BB-6A26-9330-0A00-AEBCCB43E041}"/>
              </a:ext>
            </a:extLst>
          </p:cNvPr>
          <p:cNvSpPr>
            <a:spLocks noGrp="1"/>
          </p:cNvSpPr>
          <p:nvPr>
            <p:ph type="body" sz="quarter" idx="13"/>
          </p:nvPr>
        </p:nvSpPr>
        <p:spPr>
          <a:xfrm>
            <a:off x="6794443" y="2527685"/>
            <a:ext cx="4713196" cy="3309041"/>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5725946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vå block: innehåll, rubrik, text">
    <p:spTree>
      <p:nvGrpSpPr>
        <p:cNvPr id="1" name=""/>
        <p:cNvGrpSpPr/>
        <p:nvPr/>
      </p:nvGrpSpPr>
      <p:grpSpPr>
        <a:xfrm>
          <a:off x="0" y="0"/>
          <a:ext cx="0" cy="0"/>
          <a:chOff x="0" y="0"/>
          <a:chExt cx="0" cy="0"/>
        </a:xfrm>
      </p:grpSpPr>
      <p:sp>
        <p:nvSpPr>
          <p:cNvPr id="13" name="Rektangel 12">
            <a:extLst>
              <a:ext uri="{FF2B5EF4-FFF2-40B4-BE49-F238E27FC236}">
                <a16:creationId xmlns:a16="http://schemas.microsoft.com/office/drawing/2014/main" id="{E2FC3C14-FD58-DF72-21E1-8282594D400E}"/>
              </a:ext>
            </a:extLst>
          </p:cNvPr>
          <p:cNvSpPr/>
          <p:nvPr userDrawn="1"/>
        </p:nvSpPr>
        <p:spPr>
          <a:xfrm>
            <a:off x="0" y="-1"/>
            <a:ext cx="6096000" cy="68579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EA59CD42-0470-7675-C4EC-3FD9947086E6}"/>
              </a:ext>
            </a:extLst>
          </p:cNvPr>
          <p:cNvSpPr>
            <a:spLocks noGrp="1"/>
          </p:cNvSpPr>
          <p:nvPr>
            <p:ph sz="quarter" idx="16" hasCustomPrompt="1"/>
          </p:nvPr>
        </p:nvSpPr>
        <p:spPr>
          <a:xfrm>
            <a:off x="1" y="0"/>
            <a:ext cx="6096000" cy="6858000"/>
          </a:xfrm>
          <a:solidFill>
            <a:schemeClr val="bg1"/>
          </a:solidFill>
        </p:spPr>
        <p:txBody>
          <a:bodyPr/>
          <a:lstStyle>
            <a:lvl1pPr marL="10800" indent="0">
              <a:buNone/>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sv-SE" dirty="0"/>
              <a:t> </a:t>
            </a:r>
          </a:p>
        </p:txBody>
      </p:sp>
      <p:sp>
        <p:nvSpPr>
          <p:cNvPr id="2" name="Rubrik 1">
            <a:extLst>
              <a:ext uri="{FF2B5EF4-FFF2-40B4-BE49-F238E27FC236}">
                <a16:creationId xmlns:a16="http://schemas.microsoft.com/office/drawing/2014/main" id="{A57BF0BE-B217-4716-AAF4-385429DFD036}"/>
              </a:ext>
            </a:extLst>
          </p:cNvPr>
          <p:cNvSpPr>
            <a:spLocks noGrp="1"/>
          </p:cNvSpPr>
          <p:nvPr>
            <p:ph type="title"/>
          </p:nvPr>
        </p:nvSpPr>
        <p:spPr>
          <a:xfrm>
            <a:off x="6794444" y="1122925"/>
            <a:ext cx="4713196" cy="882000"/>
          </a:xfrm>
        </p:spPr>
        <p:txBody>
          <a:bodyPr/>
          <a:lstStyle/>
          <a:p>
            <a:r>
              <a:rPr lang="sv-SE" dirty="0"/>
              <a:t>Klicka här för att ändra mall för rubrikformat</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lvl1pPr>
              <a:defRPr>
                <a:solidFill>
                  <a:schemeClr val="accent4"/>
                </a:solidFill>
              </a:defRPr>
            </a:lvl1pPr>
          </a:lstStyle>
          <a:p>
            <a:fld id="{FF2A2B70-4AB2-461B-84D8-B5D13E04A97D}" type="datetime1">
              <a:rPr lang="sv-SE" smtClean="0"/>
              <a:pPr/>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lvl1pPr>
              <a:defRPr>
                <a:solidFill>
                  <a:schemeClr val="accent4"/>
                </a:solidFill>
              </a:defRPr>
            </a:lvl1p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lvl1pPr>
              <a:defRPr>
                <a:solidFill>
                  <a:schemeClr val="accent4"/>
                </a:solidFill>
              </a:defRPr>
            </a:lvl1pPr>
          </a:lstStyle>
          <a:p>
            <a:fld id="{CC6C322D-AE1A-4FC3-BA63-54BA2399C0D0}" type="slidenum">
              <a:rPr lang="sv-SE" smtClean="0"/>
              <a:pPr/>
              <a:t>‹#›</a:t>
            </a:fld>
            <a:endParaRPr lang="sv-SE" dirty="0"/>
          </a:p>
        </p:txBody>
      </p:sp>
      <p:sp>
        <p:nvSpPr>
          <p:cNvPr id="4" name="Platshållare för text 3">
            <a:extLst>
              <a:ext uri="{FF2B5EF4-FFF2-40B4-BE49-F238E27FC236}">
                <a16:creationId xmlns:a16="http://schemas.microsoft.com/office/drawing/2014/main" id="{C739D5BB-6A26-9330-0A00-AEBCCB43E041}"/>
              </a:ext>
            </a:extLst>
          </p:cNvPr>
          <p:cNvSpPr>
            <a:spLocks noGrp="1"/>
          </p:cNvSpPr>
          <p:nvPr>
            <p:ph type="body" sz="quarter" idx="13"/>
          </p:nvPr>
        </p:nvSpPr>
        <p:spPr>
          <a:xfrm>
            <a:off x="6794443" y="2527685"/>
            <a:ext cx="4713196" cy="3309041"/>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18331582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re block: rubrik, text, bilder">
    <p:spTree>
      <p:nvGrpSpPr>
        <p:cNvPr id="1" name=""/>
        <p:cNvGrpSpPr/>
        <p:nvPr/>
      </p:nvGrpSpPr>
      <p:grpSpPr>
        <a:xfrm>
          <a:off x="0" y="0"/>
          <a:ext cx="0" cy="0"/>
          <a:chOff x="0" y="0"/>
          <a:chExt cx="0" cy="0"/>
        </a:xfrm>
      </p:grpSpPr>
      <p:sp>
        <p:nvSpPr>
          <p:cNvPr id="3" name="Platshållare för bild 10">
            <a:extLst>
              <a:ext uri="{FF2B5EF4-FFF2-40B4-BE49-F238E27FC236}">
                <a16:creationId xmlns:a16="http://schemas.microsoft.com/office/drawing/2014/main" id="{FF329015-8499-4F2D-447F-599B82FC3FCA}"/>
              </a:ext>
            </a:extLst>
          </p:cNvPr>
          <p:cNvSpPr>
            <a:spLocks noGrp="1"/>
          </p:cNvSpPr>
          <p:nvPr>
            <p:ph type="pic" sz="quarter" idx="16" hasCustomPrompt="1"/>
          </p:nvPr>
        </p:nvSpPr>
        <p:spPr>
          <a:xfrm>
            <a:off x="6095998" y="3429000"/>
            <a:ext cx="6095999" cy="3429000"/>
          </a:xfrm>
          <a:solidFill>
            <a:schemeClr val="bg2"/>
          </a:solidFill>
        </p:spPr>
        <p:txBody>
          <a:bodyPr tIns="576000"/>
          <a:lstStyle>
            <a:lvl1pPr marL="10800" indent="0" algn="ctr">
              <a:buNone/>
              <a:defRPr sz="2000">
                <a:solidFill>
                  <a:schemeClr val="tx1"/>
                </a:solidFill>
              </a:defRPr>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11" name="Platshållare för bild 10">
            <a:extLst>
              <a:ext uri="{FF2B5EF4-FFF2-40B4-BE49-F238E27FC236}">
                <a16:creationId xmlns:a16="http://schemas.microsoft.com/office/drawing/2014/main" id="{28A6F533-2B6B-2A26-6B07-2FB24B27DA10}"/>
              </a:ext>
            </a:extLst>
          </p:cNvPr>
          <p:cNvSpPr>
            <a:spLocks noGrp="1"/>
          </p:cNvSpPr>
          <p:nvPr>
            <p:ph type="pic" sz="quarter" idx="14" hasCustomPrompt="1"/>
          </p:nvPr>
        </p:nvSpPr>
        <p:spPr>
          <a:xfrm>
            <a:off x="6095999" y="0"/>
            <a:ext cx="6095999" cy="3429000"/>
          </a:xfrm>
          <a:solidFill>
            <a:schemeClr val="bg2"/>
          </a:solidFill>
        </p:spPr>
        <p:txBody>
          <a:bodyPr tIns="576000"/>
          <a:lstStyle>
            <a:lvl1pPr marL="10800" indent="0" algn="ctr">
              <a:buNone/>
              <a:defRPr sz="2000">
                <a:solidFill>
                  <a:schemeClr val="tx1"/>
                </a:solidFill>
              </a:defRPr>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2" name="Rubrik 1">
            <a:extLst>
              <a:ext uri="{FF2B5EF4-FFF2-40B4-BE49-F238E27FC236}">
                <a16:creationId xmlns:a16="http://schemas.microsoft.com/office/drawing/2014/main" id="{A57BF0BE-B217-4716-AAF4-385429DFD036}"/>
              </a:ext>
            </a:extLst>
          </p:cNvPr>
          <p:cNvSpPr>
            <a:spLocks noGrp="1"/>
          </p:cNvSpPr>
          <p:nvPr>
            <p:ph type="title"/>
          </p:nvPr>
        </p:nvSpPr>
        <p:spPr>
          <a:xfrm>
            <a:off x="684362" y="1122925"/>
            <a:ext cx="4713196" cy="882000"/>
          </a:xfrm>
        </p:spPr>
        <p:txBody>
          <a:bodyPr/>
          <a:lstStyle/>
          <a:p>
            <a:r>
              <a:rPr lang="sv-SE" dirty="0"/>
              <a:t>Klicka här för att ändra mall för rubrikformat</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p>
            <a:fld id="{FF2A2B70-4AB2-461B-84D8-B5D13E04A97D}" type="datetime1">
              <a:rPr lang="sv-SE" smtClean="0"/>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p>
            <a:fld id="{CC6C322D-AE1A-4FC3-BA63-54BA2399C0D0}" type="slidenum">
              <a:rPr lang="sv-SE" smtClean="0"/>
              <a:t>‹#›</a:t>
            </a:fld>
            <a:endParaRPr lang="sv-SE"/>
          </a:p>
        </p:txBody>
      </p:sp>
      <p:sp>
        <p:nvSpPr>
          <p:cNvPr id="4" name="Platshållare för text 3">
            <a:extLst>
              <a:ext uri="{FF2B5EF4-FFF2-40B4-BE49-F238E27FC236}">
                <a16:creationId xmlns:a16="http://schemas.microsoft.com/office/drawing/2014/main" id="{55FE5276-BED3-6A68-0D70-B9A0ACDED845}"/>
              </a:ext>
            </a:extLst>
          </p:cNvPr>
          <p:cNvSpPr>
            <a:spLocks noGrp="1"/>
          </p:cNvSpPr>
          <p:nvPr>
            <p:ph type="body" sz="quarter" idx="13"/>
          </p:nvPr>
        </p:nvSpPr>
        <p:spPr>
          <a:xfrm>
            <a:off x="684361" y="2527685"/>
            <a:ext cx="4713196" cy="3309041"/>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text 216">
            <a:extLst>
              <a:ext uri="{FF2B5EF4-FFF2-40B4-BE49-F238E27FC236}">
                <a16:creationId xmlns:a16="http://schemas.microsoft.com/office/drawing/2014/main" id="{2A234183-9297-8538-7EE5-FB44EBA374B5}"/>
              </a:ext>
              <a:ext uri="{C183D7F6-B498-43B3-948B-1728B52AA6E4}">
                <adec:decorative xmlns:adec="http://schemas.microsoft.com/office/drawing/2017/decorative" val="1"/>
              </a:ext>
            </a:extLst>
          </p:cNvPr>
          <p:cNvSpPr>
            <a:spLocks noGrp="1" noChangeAspect="1"/>
          </p:cNvSpPr>
          <p:nvPr>
            <p:ph type="body" sz="quarter" idx="17" hasCustomPrompt="1"/>
          </p:nvPr>
        </p:nvSpPr>
        <p:spPr>
          <a:xfrm>
            <a:off x="10247242" y="5861846"/>
            <a:ext cx="1654383" cy="915974"/>
          </a:xfrm>
          <a:blipFill>
            <a:blip r:embed="rId2">
              <a:extLst>
                <a:ext uri="{28A0092B-C50C-407E-A947-70E740481C1C}">
                  <a14:useLocalDpi xmlns:a14="http://schemas.microsoft.com/office/drawing/2010/main" val="0"/>
                </a:ext>
              </a:extLst>
            </a:blip>
            <a:stretch>
              <a:fillRect l="-124132"/>
            </a:stretch>
          </a:blipFill>
        </p:spPr>
        <p:txBody>
          <a:bodyPr/>
          <a:lstStyle>
            <a:lvl1pPr algn="ctr">
              <a:buNone/>
              <a:defRPr sz="100"/>
            </a:lvl1pPr>
          </a:lstStyle>
          <a:p>
            <a:pPr lvl="0"/>
            <a:r>
              <a:rPr lang="sv-SE" dirty="0"/>
              <a:t> </a:t>
            </a:r>
          </a:p>
        </p:txBody>
      </p:sp>
    </p:spTree>
    <p:extLst>
      <p:ext uri="{BB962C8B-B14F-4D97-AF65-F5344CB8AC3E}">
        <p14:creationId xmlns:p14="http://schemas.microsoft.com/office/powerpoint/2010/main" val="22146297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Fyra block: rubrik, bild, tre textdelar med rubrik">
    <p:spTree>
      <p:nvGrpSpPr>
        <p:cNvPr id="1" name=""/>
        <p:cNvGrpSpPr/>
        <p:nvPr/>
      </p:nvGrpSpPr>
      <p:grpSpPr>
        <a:xfrm>
          <a:off x="0" y="0"/>
          <a:ext cx="0" cy="0"/>
          <a:chOff x="0" y="0"/>
          <a:chExt cx="0" cy="0"/>
        </a:xfrm>
      </p:grpSpPr>
      <p:sp>
        <p:nvSpPr>
          <p:cNvPr id="3" name="Platshållare för bild 10">
            <a:extLst>
              <a:ext uri="{FF2B5EF4-FFF2-40B4-BE49-F238E27FC236}">
                <a16:creationId xmlns:a16="http://schemas.microsoft.com/office/drawing/2014/main" id="{FF329015-8499-4F2D-447F-599B82FC3FCA}"/>
              </a:ext>
            </a:extLst>
          </p:cNvPr>
          <p:cNvSpPr>
            <a:spLocks noGrp="1"/>
          </p:cNvSpPr>
          <p:nvPr>
            <p:ph type="pic" sz="quarter" idx="16" hasCustomPrompt="1"/>
          </p:nvPr>
        </p:nvSpPr>
        <p:spPr>
          <a:xfrm>
            <a:off x="0" y="0"/>
            <a:ext cx="12191998" cy="6858000"/>
          </a:xfrm>
          <a:solidFill>
            <a:schemeClr val="bg2"/>
          </a:solidFill>
        </p:spPr>
        <p:txBody>
          <a:bodyPr lIns="72000" tIns="144000" rIns="7056000"/>
          <a:lstStyle>
            <a:lvl1pPr marL="10800" indent="0" algn="l">
              <a:buNone/>
              <a:defRPr sz="2000">
                <a:solidFill>
                  <a:schemeClr val="tx1"/>
                </a:solidFill>
              </a:defRPr>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2" name="Rubrik 1">
            <a:extLst>
              <a:ext uri="{FF2B5EF4-FFF2-40B4-BE49-F238E27FC236}">
                <a16:creationId xmlns:a16="http://schemas.microsoft.com/office/drawing/2014/main" id="{A57BF0BE-B217-4716-AAF4-385429DFD036}"/>
              </a:ext>
            </a:extLst>
          </p:cNvPr>
          <p:cNvSpPr>
            <a:spLocks noGrp="1"/>
          </p:cNvSpPr>
          <p:nvPr>
            <p:ph type="title"/>
          </p:nvPr>
        </p:nvSpPr>
        <p:spPr>
          <a:xfrm>
            <a:off x="684362" y="1122925"/>
            <a:ext cx="4713196" cy="882000"/>
          </a:xfrm>
        </p:spPr>
        <p:txBody>
          <a:bodyPr/>
          <a:lstStyle/>
          <a:p>
            <a:r>
              <a:rPr lang="sv-SE" dirty="0"/>
              <a:t>Klicka här för att ändra mall för rubrikformat</a:t>
            </a:r>
          </a:p>
        </p:txBody>
      </p:sp>
      <p:sp>
        <p:nvSpPr>
          <p:cNvPr id="4" name="Platshållare för text 3">
            <a:extLst>
              <a:ext uri="{FF2B5EF4-FFF2-40B4-BE49-F238E27FC236}">
                <a16:creationId xmlns:a16="http://schemas.microsoft.com/office/drawing/2014/main" id="{4E0F5459-DE1B-4B03-8DA7-B80BD2D1F2AE}"/>
              </a:ext>
            </a:extLst>
          </p:cNvPr>
          <p:cNvSpPr>
            <a:spLocks noGrp="1"/>
          </p:cNvSpPr>
          <p:nvPr>
            <p:ph type="body" sz="quarter" idx="13"/>
          </p:nvPr>
        </p:nvSpPr>
        <p:spPr>
          <a:xfrm>
            <a:off x="6096000" y="1"/>
            <a:ext cx="6095999" cy="3428999"/>
          </a:xfrm>
          <a:solidFill>
            <a:schemeClr val="accent4"/>
          </a:solidFill>
        </p:spPr>
        <p:txBody>
          <a:bodyPr lIns="849600" tIns="900000" rIns="828000" bIns="540000"/>
          <a:lstStyle>
            <a:lvl1pPr marL="10800" indent="0">
              <a:buNone/>
              <a:defRPr sz="2000" b="1"/>
            </a:lvl1pPr>
            <a:lvl2pPr marL="190800" indent="0">
              <a:buNone/>
              <a:defRPr sz="1800" b="1"/>
            </a:lvl2pPr>
            <a:lvl3pPr marL="378000" indent="0">
              <a:buNone/>
              <a:defRPr sz="1600" b="1"/>
            </a:lvl3pPr>
            <a:lvl4pPr marL="565200" indent="0">
              <a:buNone/>
              <a:defRPr sz="1400" b="1"/>
            </a:lvl4pPr>
            <a:lvl5pPr marL="752400" indent="0">
              <a:buNone/>
              <a:defRPr sz="1200" b="1"/>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6" name="Platshållare för text 15">
            <a:extLst>
              <a:ext uri="{FF2B5EF4-FFF2-40B4-BE49-F238E27FC236}">
                <a16:creationId xmlns:a16="http://schemas.microsoft.com/office/drawing/2014/main" id="{70A172AD-7220-E0F6-0367-915F7988315C}"/>
              </a:ext>
            </a:extLst>
          </p:cNvPr>
          <p:cNvSpPr>
            <a:spLocks noGrp="1"/>
          </p:cNvSpPr>
          <p:nvPr>
            <p:ph type="body" sz="quarter" idx="20"/>
          </p:nvPr>
        </p:nvSpPr>
        <p:spPr>
          <a:xfrm>
            <a:off x="6854705" y="1179860"/>
            <a:ext cx="4562475" cy="1945928"/>
          </a:xfrm>
        </p:spPr>
        <p:txBody>
          <a:bodyPr/>
          <a:lstStyle>
            <a:lvl1pPr marL="187200" indent="-176400">
              <a:buFont typeface="Arial" panose="020B0604020202020204" pitchFamily="34" charset="0"/>
              <a:buChar char="•"/>
              <a:defRPr lang="sv-SE" sz="1800" kern="1200" dirty="0">
                <a:solidFill>
                  <a:schemeClr val="bg1"/>
                </a:solidFill>
                <a:latin typeface="+mn-lt"/>
                <a:ea typeface="+mn-ea"/>
                <a:cs typeface="+mn-cs"/>
              </a:defRPr>
            </a:lvl1pPr>
            <a:lvl2pPr>
              <a:defRPr sz="1600" b="0"/>
            </a:lvl2pPr>
            <a:lvl3pPr>
              <a:defRPr sz="1400" b="0"/>
            </a:lvl3pPr>
            <a:lvl4pPr>
              <a:defRPr sz="1200" b="0"/>
            </a:lvl4pPr>
            <a:lvl5pPr>
              <a:defRPr sz="1100" b="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text 3">
            <a:extLst>
              <a:ext uri="{FF2B5EF4-FFF2-40B4-BE49-F238E27FC236}">
                <a16:creationId xmlns:a16="http://schemas.microsoft.com/office/drawing/2014/main" id="{D78A864F-29A8-7272-C3EA-48D7BC915DB7}"/>
              </a:ext>
            </a:extLst>
          </p:cNvPr>
          <p:cNvSpPr>
            <a:spLocks noGrp="1"/>
          </p:cNvSpPr>
          <p:nvPr>
            <p:ph type="body" sz="quarter" idx="23"/>
          </p:nvPr>
        </p:nvSpPr>
        <p:spPr>
          <a:xfrm>
            <a:off x="1" y="3429001"/>
            <a:ext cx="6095999" cy="3428999"/>
          </a:xfrm>
          <a:solidFill>
            <a:schemeClr val="accent3"/>
          </a:solidFill>
        </p:spPr>
        <p:txBody>
          <a:bodyPr lIns="849600" tIns="900000" rIns="828000" bIns="540000"/>
          <a:lstStyle>
            <a:lvl1pPr marL="10800" indent="0">
              <a:buNone/>
              <a:defRPr sz="2000" b="1"/>
            </a:lvl1pPr>
            <a:lvl2pPr marL="190800" indent="0">
              <a:buNone/>
              <a:defRPr sz="1800" b="1"/>
            </a:lvl2pPr>
            <a:lvl3pPr marL="378000" indent="0">
              <a:buNone/>
              <a:defRPr sz="1600" b="1"/>
            </a:lvl3pPr>
            <a:lvl4pPr marL="565200" indent="0">
              <a:buNone/>
              <a:defRPr sz="1400" b="1"/>
            </a:lvl4pPr>
            <a:lvl5pPr marL="752400" indent="0">
              <a:buNone/>
              <a:defRPr sz="1200" b="1"/>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1" name="Platshållare för text 15">
            <a:extLst>
              <a:ext uri="{FF2B5EF4-FFF2-40B4-BE49-F238E27FC236}">
                <a16:creationId xmlns:a16="http://schemas.microsoft.com/office/drawing/2014/main" id="{246792FB-D78A-7368-3303-FD3F92212A93}"/>
              </a:ext>
            </a:extLst>
          </p:cNvPr>
          <p:cNvSpPr>
            <a:spLocks noGrp="1"/>
          </p:cNvSpPr>
          <p:nvPr>
            <p:ph type="body" sz="quarter" idx="24"/>
          </p:nvPr>
        </p:nvSpPr>
        <p:spPr>
          <a:xfrm>
            <a:off x="758706" y="4608860"/>
            <a:ext cx="4562475" cy="1945928"/>
          </a:xfrm>
        </p:spPr>
        <p:txBody>
          <a:bodyPr/>
          <a:lstStyle>
            <a:lvl1pPr marL="187200" indent="-176400">
              <a:buFont typeface="Arial" panose="020B0604020202020204" pitchFamily="34" charset="0"/>
              <a:buChar char="•"/>
              <a:defRPr lang="sv-SE" sz="1800" kern="1200" dirty="0">
                <a:solidFill>
                  <a:schemeClr val="bg1"/>
                </a:solidFill>
                <a:latin typeface="+mn-lt"/>
                <a:ea typeface="+mn-ea"/>
                <a:cs typeface="+mn-cs"/>
              </a:defRPr>
            </a:lvl1pPr>
            <a:lvl2pPr>
              <a:defRPr sz="1600" b="0"/>
            </a:lvl2pPr>
            <a:lvl3pPr>
              <a:defRPr sz="1400" b="0"/>
            </a:lvl3pPr>
            <a:lvl4pPr>
              <a:defRPr sz="1200" b="0"/>
            </a:lvl4pPr>
            <a:lvl5pPr>
              <a:defRPr sz="1100" b="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datum 4">
            <a:extLst>
              <a:ext uri="{FF2B5EF4-FFF2-40B4-BE49-F238E27FC236}">
                <a16:creationId xmlns:a16="http://schemas.microsoft.com/office/drawing/2014/main" id="{235840C8-74F1-0DD5-9CE6-1A05F635C5A7}"/>
              </a:ext>
            </a:extLst>
          </p:cNvPr>
          <p:cNvSpPr>
            <a:spLocks noGrp="1"/>
          </p:cNvSpPr>
          <p:nvPr>
            <p:ph type="dt" sz="half" idx="25"/>
          </p:nvPr>
        </p:nvSpPr>
        <p:spPr/>
        <p:txBody>
          <a:bodyPr/>
          <a:lstStyle/>
          <a:p>
            <a:fld id="{B04ED80C-4242-45A6-8C34-D86C5782DC9E}" type="datetime1">
              <a:rPr lang="sv-SE" smtClean="0"/>
              <a:t>2024-10-09</a:t>
            </a:fld>
            <a:endParaRPr lang="sv-SE" dirty="0"/>
          </a:p>
        </p:txBody>
      </p:sp>
      <p:sp>
        <p:nvSpPr>
          <p:cNvPr id="6" name="Platshållare för sidfot 5">
            <a:extLst>
              <a:ext uri="{FF2B5EF4-FFF2-40B4-BE49-F238E27FC236}">
                <a16:creationId xmlns:a16="http://schemas.microsoft.com/office/drawing/2014/main" id="{B7A63B7A-D88B-7EFF-DCB1-AB2031A2EB84}"/>
              </a:ext>
            </a:extLst>
          </p:cNvPr>
          <p:cNvSpPr>
            <a:spLocks noGrp="1"/>
          </p:cNvSpPr>
          <p:nvPr>
            <p:ph type="ftr" sz="quarter" idx="26"/>
          </p:nvPr>
        </p:nvSpPr>
        <p:spPr/>
        <p:txBody>
          <a:bodyPr/>
          <a:lstStyle/>
          <a:p>
            <a:r>
              <a:rPr lang="sv-SE"/>
              <a:t>Förnamn Efternamn, E-post, Telefonummer</a:t>
            </a:r>
          </a:p>
        </p:txBody>
      </p:sp>
      <p:sp>
        <p:nvSpPr>
          <p:cNvPr id="8" name="Platshållare för bildnummer 7">
            <a:extLst>
              <a:ext uri="{FF2B5EF4-FFF2-40B4-BE49-F238E27FC236}">
                <a16:creationId xmlns:a16="http://schemas.microsoft.com/office/drawing/2014/main" id="{F50F69BC-4ABB-06AB-2DA0-CA677003D6BC}"/>
              </a:ext>
            </a:extLst>
          </p:cNvPr>
          <p:cNvSpPr>
            <a:spLocks noGrp="1"/>
          </p:cNvSpPr>
          <p:nvPr>
            <p:ph type="sldNum" sz="quarter" idx="27"/>
          </p:nvPr>
        </p:nvSpPr>
        <p:spPr/>
        <p:txBody>
          <a:bodyPr/>
          <a:lstStyle/>
          <a:p>
            <a:fld id="{CC6C322D-AE1A-4FC3-BA63-54BA2399C0D0}" type="slidenum">
              <a:rPr lang="sv-SE" smtClean="0"/>
              <a:pPr/>
              <a:t>‹#›</a:t>
            </a:fld>
            <a:endParaRPr lang="sv-SE" dirty="0"/>
          </a:p>
        </p:txBody>
      </p:sp>
      <p:sp>
        <p:nvSpPr>
          <p:cNvPr id="9" name="Platshållare för text 216">
            <a:extLst>
              <a:ext uri="{FF2B5EF4-FFF2-40B4-BE49-F238E27FC236}">
                <a16:creationId xmlns:a16="http://schemas.microsoft.com/office/drawing/2014/main" id="{04BCA171-3C5F-0C9C-68C3-18BB3B255FA1}"/>
              </a:ext>
              <a:ext uri="{C183D7F6-B498-43B3-948B-1728B52AA6E4}">
                <adec:decorative xmlns:adec="http://schemas.microsoft.com/office/drawing/2017/decorative" val="1"/>
              </a:ext>
            </a:extLst>
          </p:cNvPr>
          <p:cNvSpPr>
            <a:spLocks noGrp="1" noChangeAspect="1"/>
          </p:cNvSpPr>
          <p:nvPr>
            <p:ph type="body" sz="quarter" idx="11" hasCustomPrompt="1"/>
          </p:nvPr>
        </p:nvSpPr>
        <p:spPr>
          <a:xfrm>
            <a:off x="10247242" y="5861846"/>
            <a:ext cx="1654383" cy="915974"/>
          </a:xfrm>
          <a:blipFill>
            <a:blip r:embed="rId2">
              <a:extLst>
                <a:ext uri="{28A0092B-C50C-407E-A947-70E740481C1C}">
                  <a14:useLocalDpi xmlns:a14="http://schemas.microsoft.com/office/drawing/2010/main" val="0"/>
                </a:ext>
              </a:extLst>
            </a:blip>
            <a:stretch>
              <a:fillRect l="-124132"/>
            </a:stretch>
          </a:blipFill>
        </p:spPr>
        <p:txBody>
          <a:bodyPr/>
          <a:lstStyle>
            <a:lvl1pPr algn="ctr">
              <a:buNone/>
              <a:defRPr sz="100"/>
            </a:lvl1pPr>
          </a:lstStyle>
          <a:p>
            <a:pPr lvl="0"/>
            <a:r>
              <a:rPr lang="sv-SE" dirty="0"/>
              <a:t> </a:t>
            </a:r>
          </a:p>
        </p:txBody>
      </p:sp>
    </p:spTree>
    <p:extLst>
      <p:ext uri="{BB962C8B-B14F-4D97-AF65-F5344CB8AC3E}">
        <p14:creationId xmlns:p14="http://schemas.microsoft.com/office/powerpoint/2010/main" val="675171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bg/>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txEl>
                                              <p:pRg st="0" end="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
                                            <p:txEl>
                                              <p:pRg st="1" end="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txEl>
                                              <p:pRg st="2" end="2"/>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
                                            <p:txEl>
                                              <p:pRg st="3" end="3"/>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
                                            <p:txEl>
                                              <p:pRg st="4" end="4"/>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
                                            <p:txEl>
                                              <p:pRg st="0" end="0"/>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
                                            <p:txEl>
                                              <p:pRg st="1" end="1"/>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
                                            <p:txEl>
                                              <p:pRg st="2" end="2"/>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
                                            <p:txEl>
                                              <p:pRg st="3" end="3"/>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tmplLst>
          <p:tmpl>
            <p:tnLst>
              <p:par>
                <p:cTn presetID="1" presetClass="entr" presetSubtype="0" fill="hold" nodeType="clickEffect">
                  <p:stCondLst>
                    <p:cond delay="0"/>
                  </p:stCondLst>
                  <p:childTnLst>
                    <p:set>
                      <p:cBhvr>
                        <p:cTn dur="1" fill="hold">
                          <p:stCondLst>
                            <p:cond delay="0"/>
                          </p:stCondLst>
                        </p:cTn>
                        <p:tgtEl>
                          <p:spTgt spid="4"/>
                        </p:tgtEl>
                        <p:attrNameLst>
                          <p:attrName>style.visibility</p:attrName>
                        </p:attrNameLst>
                      </p:cBhvr>
                      <p:to>
                        <p:strVal val="visible"/>
                      </p:to>
                    </p:set>
                  </p:childTnLst>
                </p:cTn>
              </p:par>
            </p:tnLst>
          </p:tmpl>
          <p:tmpl lvl="1">
            <p:tnLst>
              <p:par>
                <p:cTn presetID="1"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childTnLst>
                </p:cTn>
              </p:par>
            </p:tnLst>
          </p:tmpl>
        </p:tmplLst>
      </p:bldP>
      <p:bldP spid="16" grpId="0" uiExpand="1" build="p">
        <p:tmplLst>
          <p:tmpl lvl="1">
            <p:tnLst>
              <p:par>
                <p:cTn presetID="1" presetClass="entr" presetSubtype="0" fill="hold" nodeType="withEffect">
                  <p:stCondLst>
                    <p:cond delay="0"/>
                  </p:stCondLst>
                  <p:childTnLst>
                    <p:set>
                      <p:cBhvr>
                        <p:cTn dur="1" fill="hold">
                          <p:stCondLst>
                            <p:cond delay="0"/>
                          </p:stCondLst>
                        </p:cTn>
                        <p:tgtEl>
                          <p:spTgt spid="16"/>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6"/>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6"/>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6"/>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6"/>
                        </p:tgtEl>
                        <p:attrNameLst>
                          <p:attrName>style.visibility</p:attrName>
                        </p:attrNameLst>
                      </p:cBhvr>
                      <p:to>
                        <p:strVal val="visible"/>
                      </p:to>
                    </p:set>
                  </p:childTnLst>
                </p:cTn>
              </p:par>
            </p:tnLst>
          </p:tmpl>
        </p:tmplLst>
      </p:bldP>
      <p:bldP spid="7" grpId="0" uiExpand="1" build="p" animBg="1">
        <p:tmplLst>
          <p:tmpl>
            <p:tnLst>
              <p:par>
                <p:cTn presetID="1" presetClass="entr" presetSubtype="0" fill="hold" nodeType="clickEffect">
                  <p:stCondLst>
                    <p:cond delay="0"/>
                  </p:stCondLst>
                  <p:childTnLst>
                    <p:set>
                      <p:cBhvr>
                        <p:cTn dur="1" fill="hold">
                          <p:stCondLst>
                            <p:cond delay="0"/>
                          </p:stCondLst>
                        </p:cTn>
                        <p:tgtEl>
                          <p:spTgt spid="7"/>
                        </p:tgtEl>
                        <p:attrNameLst>
                          <p:attrName>style.visibility</p:attrName>
                        </p:attrNameLst>
                      </p:cBhvr>
                      <p:to>
                        <p:strVal val="visible"/>
                      </p:to>
                    </p:set>
                  </p:childTnLst>
                </p:cTn>
              </p:par>
            </p:tnLst>
          </p:tmpl>
          <p:tmpl lvl="1">
            <p:tnLst>
              <p:par>
                <p:cTn presetID="1"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childTnLst>
                </p:cTn>
              </p:par>
            </p:tnLst>
          </p:tmpl>
        </p:tmplLst>
      </p:bldP>
      <p:bldP spid="11" grpId="0" build="p">
        <p:tmplLst>
          <p:tmpl lvl="1">
            <p:tnLst>
              <p:par>
                <p:cTn presetID="1"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childTnLst>
                </p:cTn>
              </p:par>
            </p:tnLst>
          </p:tmpl>
        </p:tmplLst>
      </p:bldP>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66421D-13FB-48A6-AA70-4A6E2F097FBB}"/>
              </a:ext>
            </a:extLst>
          </p:cNvPr>
          <p:cNvSpPr>
            <a:spLocks noGrp="1"/>
          </p:cNvSpPr>
          <p:nvPr>
            <p:ph type="ctrTitle"/>
          </p:nvPr>
        </p:nvSpPr>
        <p:spPr>
          <a:xfrm>
            <a:off x="885645" y="2782342"/>
            <a:ext cx="10420710" cy="880200"/>
          </a:xfrm>
          <a:noFill/>
        </p:spPr>
        <p:txBody>
          <a:bodyPr anchor="b"/>
          <a:lstStyle>
            <a:lvl1pPr algn="r">
              <a:defRPr sz="4800"/>
            </a:lvl1pPr>
          </a:lstStyle>
          <a:p>
            <a:r>
              <a:rPr lang="sv-SE" dirty="0"/>
              <a:t>Klicka här för att ändra mall för rubrikformat</a:t>
            </a:r>
          </a:p>
        </p:txBody>
      </p:sp>
      <p:sp>
        <p:nvSpPr>
          <p:cNvPr id="3" name="Underrubrik 2">
            <a:extLst>
              <a:ext uri="{FF2B5EF4-FFF2-40B4-BE49-F238E27FC236}">
                <a16:creationId xmlns:a16="http://schemas.microsoft.com/office/drawing/2014/main" id="{D56C2F47-F27D-4541-B8B8-154662703066}"/>
              </a:ext>
            </a:extLst>
          </p:cNvPr>
          <p:cNvSpPr>
            <a:spLocks noGrp="1"/>
          </p:cNvSpPr>
          <p:nvPr>
            <p:ph type="subTitle" idx="1"/>
          </p:nvPr>
        </p:nvSpPr>
        <p:spPr>
          <a:xfrm>
            <a:off x="885645" y="3883862"/>
            <a:ext cx="10420710" cy="880200"/>
          </a:xfrm>
        </p:spPr>
        <p:txBody>
          <a:bodyPr/>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mall för underrubrikformat</a:t>
            </a:r>
          </a:p>
        </p:txBody>
      </p:sp>
      <p:sp>
        <p:nvSpPr>
          <p:cNvPr id="4" name="Platshållare för datum 3">
            <a:extLst>
              <a:ext uri="{FF2B5EF4-FFF2-40B4-BE49-F238E27FC236}">
                <a16:creationId xmlns:a16="http://schemas.microsoft.com/office/drawing/2014/main" id="{E56308EC-D904-4884-8E8C-C03D9513DBB1}"/>
              </a:ext>
            </a:extLst>
          </p:cNvPr>
          <p:cNvSpPr>
            <a:spLocks noGrp="1"/>
          </p:cNvSpPr>
          <p:nvPr>
            <p:ph type="dt" sz="half" idx="10"/>
          </p:nvPr>
        </p:nvSpPr>
        <p:spPr/>
        <p:txBody>
          <a:bodyPr/>
          <a:lstStyle/>
          <a:p>
            <a:fld id="{5D3D38AF-0FB2-4207-BD2F-11491E7E8EB2}" type="datetime1">
              <a:rPr lang="sv-SE" smtClean="0"/>
              <a:t>2024-10-09</a:t>
            </a:fld>
            <a:endParaRPr lang="sv-SE" dirty="0"/>
          </a:p>
        </p:txBody>
      </p:sp>
      <p:sp>
        <p:nvSpPr>
          <p:cNvPr id="5" name="Platshållare för sidfot 4">
            <a:extLst>
              <a:ext uri="{FF2B5EF4-FFF2-40B4-BE49-F238E27FC236}">
                <a16:creationId xmlns:a16="http://schemas.microsoft.com/office/drawing/2014/main" id="{61D6F954-9F6B-4167-A198-126A615C3EA1}"/>
              </a:ext>
            </a:extLst>
          </p:cNvPr>
          <p:cNvSpPr>
            <a:spLocks noGrp="1"/>
          </p:cNvSpPr>
          <p:nvPr>
            <p:ph type="ftr" sz="quarter" idx="11"/>
          </p:nvPr>
        </p:nvSpPr>
        <p:spPr/>
        <p:txBody>
          <a:bodyPr/>
          <a:lstStyle/>
          <a:p>
            <a:pPr algn="l"/>
            <a:r>
              <a:rPr lang="sv-SE"/>
              <a:t>Förnamn Efternamn, E-post, Telefonummer</a:t>
            </a:r>
          </a:p>
        </p:txBody>
      </p:sp>
      <p:sp>
        <p:nvSpPr>
          <p:cNvPr id="6" name="Platshållare för bildnummer 5">
            <a:extLst>
              <a:ext uri="{FF2B5EF4-FFF2-40B4-BE49-F238E27FC236}">
                <a16:creationId xmlns:a16="http://schemas.microsoft.com/office/drawing/2014/main" id="{5401A515-98DB-4145-A822-133AEB58B1FD}"/>
              </a:ext>
            </a:extLst>
          </p:cNvPr>
          <p:cNvSpPr>
            <a:spLocks noGrp="1"/>
          </p:cNvSpPr>
          <p:nvPr>
            <p:ph type="sldNum" sz="quarter" idx="12"/>
          </p:nvPr>
        </p:nvSpPr>
        <p:spPr/>
        <p:txBody>
          <a:bodyPr/>
          <a:lstStyle/>
          <a:p>
            <a:fld id="{CC6C322D-AE1A-4FC3-BA63-54BA2399C0D0}" type="slidenum">
              <a:rPr lang="sv-SE" smtClean="0"/>
              <a:pPr/>
              <a:t>‹#›</a:t>
            </a:fld>
            <a:endParaRPr lang="sv-SE" dirty="0"/>
          </a:p>
        </p:txBody>
      </p:sp>
    </p:spTree>
    <p:extLst>
      <p:ext uri="{BB962C8B-B14F-4D97-AF65-F5344CB8AC3E}">
        <p14:creationId xmlns:p14="http://schemas.microsoft.com/office/powerpoint/2010/main" val="555334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Helsidesbild, vit logo">
    <p:spTree>
      <p:nvGrpSpPr>
        <p:cNvPr id="1" name=""/>
        <p:cNvGrpSpPr/>
        <p:nvPr/>
      </p:nvGrpSpPr>
      <p:grpSpPr>
        <a:xfrm>
          <a:off x="0" y="0"/>
          <a:ext cx="0" cy="0"/>
          <a:chOff x="0" y="0"/>
          <a:chExt cx="0" cy="0"/>
        </a:xfrm>
      </p:grpSpPr>
      <p:sp>
        <p:nvSpPr>
          <p:cNvPr id="6" name="Platshållare för bild 4">
            <a:extLst>
              <a:ext uri="{FF2B5EF4-FFF2-40B4-BE49-F238E27FC236}">
                <a16:creationId xmlns:a16="http://schemas.microsoft.com/office/drawing/2014/main" id="{782541EB-C98A-4D1E-8CF0-07A2253BCCCF}"/>
              </a:ext>
              <a:ext uri="{C183D7F6-B498-43B3-948B-1728B52AA6E4}">
                <adec:decorative xmlns:adec="http://schemas.microsoft.com/office/drawing/2017/decorative" val="1"/>
              </a:ext>
            </a:extLst>
          </p:cNvPr>
          <p:cNvSpPr>
            <a:spLocks noGrp="1"/>
          </p:cNvSpPr>
          <p:nvPr>
            <p:ph type="pic" sz="quarter" idx="10" hasCustomPrompt="1"/>
          </p:nvPr>
        </p:nvSpPr>
        <p:spPr>
          <a:xfrm>
            <a:off x="0" y="0"/>
            <a:ext cx="12192000" cy="6858000"/>
          </a:xfrm>
          <a:solidFill>
            <a:schemeClr val="bg2"/>
          </a:solidFill>
        </p:spPr>
        <p:txBody>
          <a:bodyPr tIns="1944000" anchor="t">
            <a:normAutofit/>
          </a:bodyPr>
          <a:lstStyle>
            <a:lvl1pPr algn="ctr">
              <a:buNone/>
              <a:defRPr sz="2000"/>
            </a:lvl1pPr>
          </a:lstStyle>
          <a:p>
            <a:r>
              <a:rPr lang="sv-SE" dirty="0"/>
              <a:t>Klicka på ikonen </a:t>
            </a:r>
            <a:r>
              <a:rPr lang="sv-SE" dirty="0" err="1"/>
              <a:t>Bildbank</a:t>
            </a:r>
            <a:r>
              <a:rPr lang="sv-SE" dirty="0"/>
              <a:t> under Start-fliken för att infoga en bild från FMV:s </a:t>
            </a:r>
            <a:r>
              <a:rPr lang="sv-SE" dirty="0" err="1"/>
              <a:t>bildbank</a:t>
            </a:r>
            <a:r>
              <a:rPr lang="sv-SE" dirty="0"/>
              <a:t>. </a:t>
            </a:r>
          </a:p>
        </p:txBody>
      </p:sp>
      <p:sp>
        <p:nvSpPr>
          <p:cNvPr id="3" name="Platshållare för datum 2">
            <a:extLst>
              <a:ext uri="{FF2B5EF4-FFF2-40B4-BE49-F238E27FC236}">
                <a16:creationId xmlns:a16="http://schemas.microsoft.com/office/drawing/2014/main" id="{5503FE21-80EA-440F-B49F-CADF495C69F4}"/>
              </a:ext>
            </a:extLst>
          </p:cNvPr>
          <p:cNvSpPr>
            <a:spLocks noGrp="1"/>
          </p:cNvSpPr>
          <p:nvPr>
            <p:ph type="dt" sz="half" idx="12"/>
          </p:nvPr>
        </p:nvSpPr>
        <p:spPr>
          <a:xfrm>
            <a:off x="0" y="6891856"/>
            <a:ext cx="3600000" cy="0"/>
          </a:xfrm>
        </p:spPr>
        <p:txBody>
          <a:bodyPr/>
          <a:lstStyle>
            <a:lvl1pPr>
              <a:defRPr sz="100">
                <a:solidFill>
                  <a:schemeClr val="bg1"/>
                </a:solidFill>
              </a:defRPr>
            </a:lvl1pPr>
          </a:lstStyle>
          <a:p>
            <a:fld id="{94018BDE-FC39-4080-B278-7C6D3ED2146E}" type="datetime1">
              <a:rPr lang="sv-SE" smtClean="0"/>
              <a:t>2024-10-09</a:t>
            </a:fld>
            <a:endParaRPr lang="sv-SE" sz="100" dirty="0"/>
          </a:p>
        </p:txBody>
      </p:sp>
      <p:sp>
        <p:nvSpPr>
          <p:cNvPr id="4" name="Platshållare för sidfot 3">
            <a:extLst>
              <a:ext uri="{FF2B5EF4-FFF2-40B4-BE49-F238E27FC236}">
                <a16:creationId xmlns:a16="http://schemas.microsoft.com/office/drawing/2014/main" id="{1A9438A0-E20A-4F11-9148-B649121E46D5}"/>
              </a:ext>
            </a:extLst>
          </p:cNvPr>
          <p:cNvSpPr>
            <a:spLocks noGrp="1"/>
          </p:cNvSpPr>
          <p:nvPr>
            <p:ph type="ftr" sz="quarter" idx="13"/>
          </p:nvPr>
        </p:nvSpPr>
        <p:spPr>
          <a:xfrm>
            <a:off x="0" y="6891856"/>
            <a:ext cx="8640000" cy="0"/>
          </a:xfrm>
        </p:spPr>
        <p:txBody>
          <a:bodyPr/>
          <a:lstStyle>
            <a:lvl1pPr>
              <a:defRPr sz="100">
                <a:solidFill>
                  <a:schemeClr val="bg1"/>
                </a:solidFill>
              </a:defRPr>
            </a:lvl1pPr>
          </a:lstStyle>
          <a:p>
            <a:r>
              <a:rPr lang="sv-SE"/>
              <a:t>Förnamn Efternamn, E-post, Telefonummer</a:t>
            </a:r>
            <a:endParaRPr lang="sv-SE" sz="100"/>
          </a:p>
        </p:txBody>
      </p:sp>
      <p:sp>
        <p:nvSpPr>
          <p:cNvPr id="5" name="Platshållare för bildnummer 5">
            <a:extLst>
              <a:ext uri="{FF2B5EF4-FFF2-40B4-BE49-F238E27FC236}">
                <a16:creationId xmlns:a16="http://schemas.microsoft.com/office/drawing/2014/main" id="{F0A285E3-C572-4240-A07D-C40B3C7F1779}"/>
              </a:ext>
            </a:extLst>
          </p:cNvPr>
          <p:cNvSpPr>
            <a:spLocks noGrp="1"/>
          </p:cNvSpPr>
          <p:nvPr>
            <p:ph type="sldNum" sz="quarter" idx="14"/>
          </p:nvPr>
        </p:nvSpPr>
        <p:spPr>
          <a:xfrm>
            <a:off x="0" y="6891856"/>
            <a:ext cx="3600000" cy="0"/>
          </a:xfrm>
        </p:spPr>
        <p:txBody>
          <a:bodyPr/>
          <a:lstStyle>
            <a:lvl1pPr>
              <a:defRPr sz="100">
                <a:solidFill>
                  <a:schemeClr val="bg1"/>
                </a:solidFill>
              </a:defRPr>
            </a:lvl1pPr>
          </a:lstStyle>
          <a:p>
            <a:fld id="{CC6C322D-AE1A-4FC3-BA63-54BA2399C0D0}" type="slidenum">
              <a:rPr lang="sv-SE" smtClean="0"/>
              <a:pPr/>
              <a:t>‹#›</a:t>
            </a:fld>
            <a:endParaRPr lang="sv-SE" sz="100"/>
          </a:p>
        </p:txBody>
      </p:sp>
      <p:sp>
        <p:nvSpPr>
          <p:cNvPr id="2" name="Platshållare för text 216">
            <a:extLst>
              <a:ext uri="{FF2B5EF4-FFF2-40B4-BE49-F238E27FC236}">
                <a16:creationId xmlns:a16="http://schemas.microsoft.com/office/drawing/2014/main" id="{893A3ADE-90BF-F127-862F-3D28F14C43EB}"/>
              </a:ext>
              <a:ext uri="{C183D7F6-B498-43B3-948B-1728B52AA6E4}">
                <adec:decorative xmlns:adec="http://schemas.microsoft.com/office/drawing/2017/decorative" val="1"/>
              </a:ext>
            </a:extLst>
          </p:cNvPr>
          <p:cNvSpPr>
            <a:spLocks noGrp="1" noChangeAspect="1"/>
          </p:cNvSpPr>
          <p:nvPr>
            <p:ph type="body" sz="quarter" idx="11" hasCustomPrompt="1"/>
          </p:nvPr>
        </p:nvSpPr>
        <p:spPr>
          <a:xfrm>
            <a:off x="10247242" y="5861846"/>
            <a:ext cx="1654383" cy="915974"/>
          </a:xfrm>
          <a:blipFill>
            <a:blip r:embed="rId2">
              <a:extLst>
                <a:ext uri="{28A0092B-C50C-407E-A947-70E740481C1C}">
                  <a14:useLocalDpi xmlns:a14="http://schemas.microsoft.com/office/drawing/2010/main" val="0"/>
                </a:ext>
              </a:extLst>
            </a:blip>
            <a:stretch>
              <a:fillRect l="-124132"/>
            </a:stretch>
          </a:blipFill>
        </p:spPr>
        <p:txBody>
          <a:bodyPr/>
          <a:lstStyle>
            <a:lvl1pPr algn="ctr">
              <a:buNone/>
              <a:defRPr sz="100"/>
            </a:lvl1pPr>
          </a:lstStyle>
          <a:p>
            <a:pPr lvl="0"/>
            <a:r>
              <a:rPr lang="sv-SE" dirty="0"/>
              <a:t> </a:t>
            </a:r>
          </a:p>
        </p:txBody>
      </p:sp>
    </p:spTree>
    <p:extLst>
      <p:ext uri="{BB962C8B-B14F-4D97-AF65-F5344CB8AC3E}">
        <p14:creationId xmlns:p14="http://schemas.microsoft.com/office/powerpoint/2010/main" val="17990056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7751477-D184-4A09-90E7-0FFC8C9C8F78}"/>
              </a:ext>
            </a:extLst>
          </p:cNvPr>
          <p:cNvSpPr>
            <a:spLocks noGrp="1"/>
          </p:cNvSpPr>
          <p:nvPr>
            <p:ph type="title"/>
          </p:nvPr>
        </p:nvSpPr>
        <p:spPr/>
        <p:txBody>
          <a:bodyPr/>
          <a:lstStyle/>
          <a:p>
            <a:r>
              <a:rPr lang="sv-SE" dirty="0"/>
              <a:t>Klicka här för att ändra mall för rubrikformat</a:t>
            </a:r>
          </a:p>
        </p:txBody>
      </p:sp>
      <p:sp>
        <p:nvSpPr>
          <p:cNvPr id="3" name="Platshållare för innehåll 2">
            <a:extLst>
              <a:ext uri="{FF2B5EF4-FFF2-40B4-BE49-F238E27FC236}">
                <a16:creationId xmlns:a16="http://schemas.microsoft.com/office/drawing/2014/main" id="{83A2C69B-B18C-46FF-8801-296E666534C0}"/>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2C276A9-182B-4DA1-9B12-4C18D6856BEE}"/>
              </a:ext>
            </a:extLst>
          </p:cNvPr>
          <p:cNvSpPr>
            <a:spLocks noGrp="1"/>
          </p:cNvSpPr>
          <p:nvPr>
            <p:ph type="dt" sz="half" idx="10"/>
          </p:nvPr>
        </p:nvSpPr>
        <p:spPr/>
        <p:txBody>
          <a:bodyPr/>
          <a:lstStyle/>
          <a:p>
            <a:fld id="{AF34303B-4610-4803-9221-7CB4D6102129}" type="datetime1">
              <a:rPr lang="sv-SE" smtClean="0"/>
              <a:t>2024-10-09</a:t>
            </a:fld>
            <a:endParaRPr lang="sv-SE"/>
          </a:p>
        </p:txBody>
      </p:sp>
      <p:sp>
        <p:nvSpPr>
          <p:cNvPr id="5" name="Platshållare för sidfot 4">
            <a:extLst>
              <a:ext uri="{FF2B5EF4-FFF2-40B4-BE49-F238E27FC236}">
                <a16:creationId xmlns:a16="http://schemas.microsoft.com/office/drawing/2014/main" id="{538A732B-A014-4C2F-A012-32FDF64DB454}"/>
              </a:ext>
            </a:extLst>
          </p:cNvPr>
          <p:cNvSpPr>
            <a:spLocks noGrp="1"/>
          </p:cNvSpPr>
          <p:nvPr>
            <p:ph type="ftr" sz="quarter" idx="11"/>
          </p:nvPr>
        </p:nvSpPr>
        <p:spPr/>
        <p:txBody>
          <a:bodyPr/>
          <a:lstStyle/>
          <a:p>
            <a:r>
              <a:rPr lang="sv-SE"/>
              <a:t>Förnamn Efternamn, E-post, Telefonummer</a:t>
            </a:r>
          </a:p>
        </p:txBody>
      </p:sp>
      <p:sp>
        <p:nvSpPr>
          <p:cNvPr id="6" name="Platshållare för bildnummer 5">
            <a:extLst>
              <a:ext uri="{FF2B5EF4-FFF2-40B4-BE49-F238E27FC236}">
                <a16:creationId xmlns:a16="http://schemas.microsoft.com/office/drawing/2014/main" id="{8F85E0DF-712C-48C7-8D8E-EDB9E0994866}"/>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24992364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7BF0BE-B217-4716-AAF4-385429DFD036}"/>
              </a:ext>
            </a:extLst>
          </p:cNvPr>
          <p:cNvSpPr>
            <a:spLocks noGrp="1"/>
          </p:cNvSpPr>
          <p:nvPr>
            <p:ph type="title"/>
          </p:nvPr>
        </p:nvSpPr>
        <p:spPr/>
        <p:txBody>
          <a:bodyPr/>
          <a:lstStyle/>
          <a:p>
            <a:r>
              <a:rPr lang="sv-SE" dirty="0"/>
              <a:t>Klicka här för att ändra mall för rubrikformat</a:t>
            </a:r>
          </a:p>
        </p:txBody>
      </p:sp>
      <p:sp>
        <p:nvSpPr>
          <p:cNvPr id="3" name="Platshållare för innehåll 2">
            <a:extLst>
              <a:ext uri="{FF2B5EF4-FFF2-40B4-BE49-F238E27FC236}">
                <a16:creationId xmlns:a16="http://schemas.microsoft.com/office/drawing/2014/main" id="{157847E4-9CDA-479D-BCF5-46BD54412A70}"/>
              </a:ext>
            </a:extLst>
          </p:cNvPr>
          <p:cNvSpPr>
            <a:spLocks noGrp="1"/>
          </p:cNvSpPr>
          <p:nvPr>
            <p:ph sz="half" idx="1"/>
          </p:nvPr>
        </p:nvSpPr>
        <p:spPr>
          <a:xfrm>
            <a:off x="720000" y="1718269"/>
            <a:ext cx="5040000" cy="37797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2023D3D-EF7D-4840-B288-75D8B7C24DDB}"/>
              </a:ext>
            </a:extLst>
          </p:cNvPr>
          <p:cNvSpPr>
            <a:spLocks noGrp="1"/>
          </p:cNvSpPr>
          <p:nvPr>
            <p:ph sz="half" idx="2"/>
          </p:nvPr>
        </p:nvSpPr>
        <p:spPr>
          <a:xfrm>
            <a:off x="6129445" y="1718269"/>
            <a:ext cx="5040000" cy="3780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p>
            <a:fld id="{93A8F77B-DB23-4E0F-8BAE-91019509A95B}" type="datetime1">
              <a:rPr lang="sv-SE" smtClean="0"/>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14085228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8F7209-EC6E-463D-889B-48727D2DE356}"/>
              </a:ext>
            </a:extLst>
          </p:cNvPr>
          <p:cNvSpPr>
            <a:spLocks noGrp="1"/>
          </p:cNvSpPr>
          <p:nvPr>
            <p:ph type="title"/>
          </p:nvPr>
        </p:nvSpPr>
        <p:spPr>
          <a:xfrm>
            <a:off x="720000" y="719999"/>
            <a:ext cx="10449445" cy="882000"/>
          </a:xfrm>
        </p:spPr>
        <p:txBody>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A4AE3D56-D509-450B-A2E9-F11E94610A00}"/>
              </a:ext>
            </a:extLst>
          </p:cNvPr>
          <p:cNvSpPr>
            <a:spLocks noGrp="1"/>
          </p:cNvSpPr>
          <p:nvPr>
            <p:ph type="body" idx="1"/>
          </p:nvPr>
        </p:nvSpPr>
        <p:spPr>
          <a:xfrm>
            <a:off x="720001" y="1657143"/>
            <a:ext cx="5040000" cy="69893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4" name="Platshållare för innehåll 3">
            <a:extLst>
              <a:ext uri="{FF2B5EF4-FFF2-40B4-BE49-F238E27FC236}">
                <a16:creationId xmlns:a16="http://schemas.microsoft.com/office/drawing/2014/main" id="{16836E97-A715-43E9-8F44-7CDF9618F68A}"/>
              </a:ext>
            </a:extLst>
          </p:cNvPr>
          <p:cNvSpPr>
            <a:spLocks noGrp="1"/>
          </p:cNvSpPr>
          <p:nvPr>
            <p:ph sz="half" idx="2"/>
          </p:nvPr>
        </p:nvSpPr>
        <p:spPr>
          <a:xfrm>
            <a:off x="720000" y="2411219"/>
            <a:ext cx="5040000" cy="3086829"/>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text 4">
            <a:extLst>
              <a:ext uri="{FF2B5EF4-FFF2-40B4-BE49-F238E27FC236}">
                <a16:creationId xmlns:a16="http://schemas.microsoft.com/office/drawing/2014/main" id="{699F606F-C4C3-4985-8814-69C4E2D7B06A}"/>
              </a:ext>
            </a:extLst>
          </p:cNvPr>
          <p:cNvSpPr>
            <a:spLocks noGrp="1"/>
          </p:cNvSpPr>
          <p:nvPr>
            <p:ph type="body" sz="quarter" idx="3"/>
          </p:nvPr>
        </p:nvSpPr>
        <p:spPr>
          <a:xfrm>
            <a:off x="6129445" y="1657143"/>
            <a:ext cx="5040000" cy="69893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6" name="Platshållare för innehåll 5">
            <a:extLst>
              <a:ext uri="{FF2B5EF4-FFF2-40B4-BE49-F238E27FC236}">
                <a16:creationId xmlns:a16="http://schemas.microsoft.com/office/drawing/2014/main" id="{E09325D2-E1C7-4412-B568-8F5B85109345}"/>
              </a:ext>
            </a:extLst>
          </p:cNvPr>
          <p:cNvSpPr>
            <a:spLocks noGrp="1"/>
          </p:cNvSpPr>
          <p:nvPr>
            <p:ph sz="quarter" idx="4"/>
          </p:nvPr>
        </p:nvSpPr>
        <p:spPr>
          <a:xfrm>
            <a:off x="6129445" y="2411219"/>
            <a:ext cx="5040000" cy="30868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7BB7DB53-FFC9-490B-8D00-74572D205BCC}"/>
              </a:ext>
            </a:extLst>
          </p:cNvPr>
          <p:cNvSpPr>
            <a:spLocks noGrp="1"/>
          </p:cNvSpPr>
          <p:nvPr>
            <p:ph type="dt" sz="half" idx="10"/>
          </p:nvPr>
        </p:nvSpPr>
        <p:spPr/>
        <p:txBody>
          <a:bodyPr/>
          <a:lstStyle/>
          <a:p>
            <a:fld id="{C1B11C4F-7073-4195-A46B-49D48500C30D}" type="datetime1">
              <a:rPr lang="sv-SE" smtClean="0"/>
              <a:t>2024-10-09</a:t>
            </a:fld>
            <a:endParaRPr lang="sv-SE"/>
          </a:p>
        </p:txBody>
      </p:sp>
      <p:sp>
        <p:nvSpPr>
          <p:cNvPr id="8" name="Platshållare för sidfot 7">
            <a:extLst>
              <a:ext uri="{FF2B5EF4-FFF2-40B4-BE49-F238E27FC236}">
                <a16:creationId xmlns:a16="http://schemas.microsoft.com/office/drawing/2014/main" id="{FBA6833B-C8E3-454B-84C6-1A02E3AB71CB}"/>
              </a:ext>
            </a:extLst>
          </p:cNvPr>
          <p:cNvSpPr>
            <a:spLocks noGrp="1"/>
          </p:cNvSpPr>
          <p:nvPr>
            <p:ph type="ftr" sz="quarter" idx="11"/>
          </p:nvPr>
        </p:nvSpPr>
        <p:spPr/>
        <p:txBody>
          <a:bodyPr/>
          <a:lstStyle/>
          <a:p>
            <a:r>
              <a:rPr lang="sv-SE"/>
              <a:t>Förnamn Efternamn, E-post, Telefonummer</a:t>
            </a:r>
          </a:p>
        </p:txBody>
      </p:sp>
      <p:sp>
        <p:nvSpPr>
          <p:cNvPr id="9" name="Platshållare för bildnummer 8">
            <a:extLst>
              <a:ext uri="{FF2B5EF4-FFF2-40B4-BE49-F238E27FC236}">
                <a16:creationId xmlns:a16="http://schemas.microsoft.com/office/drawing/2014/main" id="{FBBC8FC1-5EBB-4E3F-BA2B-402D22A43DBB}"/>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29609406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9EE95AB-3476-4DEA-A3FA-8A2B56BA3C36}"/>
              </a:ext>
            </a:extLst>
          </p:cNvPr>
          <p:cNvSpPr>
            <a:spLocks noGrp="1"/>
          </p:cNvSpPr>
          <p:nvPr>
            <p:ph type="title"/>
          </p:nvPr>
        </p:nvSpPr>
        <p:spPr/>
        <p:txBody>
          <a:bodyPr/>
          <a:lstStyle/>
          <a:p>
            <a:r>
              <a:rPr lang="sv-SE" dirty="0"/>
              <a:t>Klicka här för att ändra mall för rubrikformat</a:t>
            </a:r>
          </a:p>
        </p:txBody>
      </p:sp>
      <p:sp>
        <p:nvSpPr>
          <p:cNvPr id="3" name="Platshållare för datum 2">
            <a:extLst>
              <a:ext uri="{FF2B5EF4-FFF2-40B4-BE49-F238E27FC236}">
                <a16:creationId xmlns:a16="http://schemas.microsoft.com/office/drawing/2014/main" id="{7878958C-3A8A-4492-BB93-11F5471E541C}"/>
              </a:ext>
            </a:extLst>
          </p:cNvPr>
          <p:cNvSpPr>
            <a:spLocks noGrp="1"/>
          </p:cNvSpPr>
          <p:nvPr>
            <p:ph type="dt" sz="half" idx="10"/>
          </p:nvPr>
        </p:nvSpPr>
        <p:spPr/>
        <p:txBody>
          <a:bodyPr/>
          <a:lstStyle/>
          <a:p>
            <a:fld id="{C6C2F46A-5698-4FA4-AB4C-A65665E035A8}" type="datetime1">
              <a:rPr lang="sv-SE" smtClean="0"/>
              <a:t>2024-10-09</a:t>
            </a:fld>
            <a:endParaRPr lang="sv-SE"/>
          </a:p>
        </p:txBody>
      </p:sp>
      <p:sp>
        <p:nvSpPr>
          <p:cNvPr id="4" name="Platshållare för sidfot 3">
            <a:extLst>
              <a:ext uri="{FF2B5EF4-FFF2-40B4-BE49-F238E27FC236}">
                <a16:creationId xmlns:a16="http://schemas.microsoft.com/office/drawing/2014/main" id="{A944C648-5395-4098-A795-4C3D8BB2ECB2}"/>
              </a:ext>
            </a:extLst>
          </p:cNvPr>
          <p:cNvSpPr>
            <a:spLocks noGrp="1"/>
          </p:cNvSpPr>
          <p:nvPr>
            <p:ph type="ftr" sz="quarter" idx="11"/>
          </p:nvPr>
        </p:nvSpPr>
        <p:spPr/>
        <p:txBody>
          <a:bodyPr/>
          <a:lstStyle/>
          <a:p>
            <a:r>
              <a:rPr lang="sv-SE"/>
              <a:t>Förnamn Efternamn, E-post, Telefonummer</a:t>
            </a:r>
          </a:p>
        </p:txBody>
      </p:sp>
      <p:sp>
        <p:nvSpPr>
          <p:cNvPr id="5" name="Platshållare för bildnummer 4">
            <a:extLst>
              <a:ext uri="{FF2B5EF4-FFF2-40B4-BE49-F238E27FC236}">
                <a16:creationId xmlns:a16="http://schemas.microsoft.com/office/drawing/2014/main" id="{F65AAB2F-2B31-45E1-B5BE-76CA5BBF7375}"/>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28269921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77D7A3BC-FD05-42DA-A725-AB8ACE2B08B3}"/>
              </a:ext>
            </a:extLst>
          </p:cNvPr>
          <p:cNvSpPr>
            <a:spLocks noGrp="1"/>
          </p:cNvSpPr>
          <p:nvPr>
            <p:ph type="dt" sz="half" idx="10"/>
          </p:nvPr>
        </p:nvSpPr>
        <p:spPr/>
        <p:txBody>
          <a:bodyPr/>
          <a:lstStyle/>
          <a:p>
            <a:fld id="{9A2AECB3-90C8-4CE9-A8B4-90FAE044ECE0}" type="datetime1">
              <a:rPr lang="sv-SE" smtClean="0"/>
              <a:t>2024-10-09</a:t>
            </a:fld>
            <a:endParaRPr lang="sv-SE"/>
          </a:p>
        </p:txBody>
      </p:sp>
      <p:sp>
        <p:nvSpPr>
          <p:cNvPr id="3" name="Platshållare för sidfot 2">
            <a:extLst>
              <a:ext uri="{FF2B5EF4-FFF2-40B4-BE49-F238E27FC236}">
                <a16:creationId xmlns:a16="http://schemas.microsoft.com/office/drawing/2014/main" id="{6F01CDE3-19F7-45B2-B05F-0D44A96794F6}"/>
              </a:ext>
            </a:extLst>
          </p:cNvPr>
          <p:cNvSpPr>
            <a:spLocks noGrp="1"/>
          </p:cNvSpPr>
          <p:nvPr>
            <p:ph type="ftr" sz="quarter" idx="11"/>
          </p:nvPr>
        </p:nvSpPr>
        <p:spPr/>
        <p:txBody>
          <a:bodyPr/>
          <a:lstStyle/>
          <a:p>
            <a:r>
              <a:rPr lang="sv-SE"/>
              <a:t>Förnamn Efternamn, E-post, Telefonummer</a:t>
            </a:r>
          </a:p>
        </p:txBody>
      </p:sp>
      <p:sp>
        <p:nvSpPr>
          <p:cNvPr id="4" name="Platshållare för bildnummer 3">
            <a:extLst>
              <a:ext uri="{FF2B5EF4-FFF2-40B4-BE49-F238E27FC236}">
                <a16:creationId xmlns:a16="http://schemas.microsoft.com/office/drawing/2014/main" id="{9474B3E9-C441-4CD9-9D17-3C09EFBBDC7E}"/>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22410456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blank" preserve="1">
  <p:cSld name="Avslutnin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4CA8D09D-47B9-4372-A8CD-97481018831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Platshållare för datum 1">
            <a:extLst>
              <a:ext uri="{FF2B5EF4-FFF2-40B4-BE49-F238E27FC236}">
                <a16:creationId xmlns:a16="http://schemas.microsoft.com/office/drawing/2014/main" id="{A8050266-9DB4-42A0-A3F9-52ED773AB7EB}"/>
              </a:ext>
            </a:extLst>
          </p:cNvPr>
          <p:cNvSpPr>
            <a:spLocks noGrp="1"/>
          </p:cNvSpPr>
          <p:nvPr>
            <p:ph type="dt" sz="half" idx="10"/>
          </p:nvPr>
        </p:nvSpPr>
        <p:spPr>
          <a:xfrm>
            <a:off x="0" y="6917308"/>
            <a:ext cx="3600000" cy="0"/>
          </a:xfrm>
        </p:spPr>
        <p:txBody>
          <a:bodyPr/>
          <a:lstStyle>
            <a:lvl1pPr>
              <a:defRPr sz="100">
                <a:solidFill>
                  <a:schemeClr val="bg1"/>
                </a:solidFill>
              </a:defRPr>
            </a:lvl1pPr>
          </a:lstStyle>
          <a:p>
            <a:fld id="{9C1F81C6-0F60-490F-9BA6-B52331725D2E}" type="datetime1">
              <a:rPr lang="sv-SE" smtClean="0"/>
              <a:t>2024-10-09</a:t>
            </a:fld>
            <a:endParaRPr lang="sv-SE" sz="100" dirty="0"/>
          </a:p>
        </p:txBody>
      </p:sp>
      <p:sp>
        <p:nvSpPr>
          <p:cNvPr id="3" name="Platshållare för sidfot 2">
            <a:extLst>
              <a:ext uri="{FF2B5EF4-FFF2-40B4-BE49-F238E27FC236}">
                <a16:creationId xmlns:a16="http://schemas.microsoft.com/office/drawing/2014/main" id="{D6DD36C2-CE5D-41CD-8051-E4BF2315CAC4}"/>
              </a:ext>
            </a:extLst>
          </p:cNvPr>
          <p:cNvSpPr>
            <a:spLocks noGrp="1"/>
          </p:cNvSpPr>
          <p:nvPr>
            <p:ph type="ftr" sz="quarter" idx="11"/>
          </p:nvPr>
        </p:nvSpPr>
        <p:spPr>
          <a:xfrm>
            <a:off x="0" y="6927470"/>
            <a:ext cx="8640000" cy="0"/>
          </a:xfrm>
        </p:spPr>
        <p:txBody>
          <a:bodyPr/>
          <a:lstStyle>
            <a:lvl1pPr>
              <a:defRPr sz="100">
                <a:solidFill>
                  <a:schemeClr val="bg1"/>
                </a:solidFill>
              </a:defRPr>
            </a:lvl1pPr>
          </a:lstStyle>
          <a:p>
            <a:r>
              <a:rPr lang="sv-SE"/>
              <a:t>Förnamn Efternamn, E-post, Telefonummer</a:t>
            </a:r>
            <a:endParaRPr lang="sv-SE" sz="100"/>
          </a:p>
        </p:txBody>
      </p:sp>
      <p:sp>
        <p:nvSpPr>
          <p:cNvPr id="4" name="Platshållare för bildnummer 3">
            <a:extLst>
              <a:ext uri="{FF2B5EF4-FFF2-40B4-BE49-F238E27FC236}">
                <a16:creationId xmlns:a16="http://schemas.microsoft.com/office/drawing/2014/main" id="{BB2F5CEA-3134-42A2-80A2-05F6980C9825}"/>
              </a:ext>
            </a:extLst>
          </p:cNvPr>
          <p:cNvSpPr>
            <a:spLocks noGrp="1"/>
          </p:cNvSpPr>
          <p:nvPr>
            <p:ph type="sldNum" sz="quarter" idx="12"/>
          </p:nvPr>
        </p:nvSpPr>
        <p:spPr>
          <a:xfrm>
            <a:off x="0" y="6917308"/>
            <a:ext cx="3600000" cy="0"/>
          </a:xfrm>
        </p:spPr>
        <p:txBody>
          <a:bodyPr/>
          <a:lstStyle>
            <a:lvl1pPr>
              <a:defRPr sz="100">
                <a:solidFill>
                  <a:schemeClr val="bg1"/>
                </a:solidFill>
              </a:defRPr>
            </a:lvl1pPr>
          </a:lstStyle>
          <a:p>
            <a:fld id="{CC6C322D-AE1A-4FC3-BA63-54BA2399C0D0}" type="slidenum">
              <a:rPr lang="sv-SE" smtClean="0"/>
              <a:pPr/>
              <a:t>‹#›</a:t>
            </a:fld>
            <a:endParaRPr lang="sv-SE" sz="100"/>
          </a:p>
        </p:txBody>
      </p:sp>
    </p:spTree>
    <p:extLst>
      <p:ext uri="{BB962C8B-B14F-4D97-AF65-F5344CB8AC3E}">
        <p14:creationId xmlns:p14="http://schemas.microsoft.com/office/powerpoint/2010/main" val="4161098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66421D-13FB-48A6-AA70-4A6E2F097FBB}"/>
              </a:ext>
            </a:extLst>
          </p:cNvPr>
          <p:cNvSpPr>
            <a:spLocks noGrp="1"/>
          </p:cNvSpPr>
          <p:nvPr>
            <p:ph type="ctrTitle"/>
          </p:nvPr>
        </p:nvSpPr>
        <p:spPr>
          <a:xfrm>
            <a:off x="885645" y="2782342"/>
            <a:ext cx="10420710" cy="880200"/>
          </a:xfrm>
          <a:noFill/>
        </p:spPr>
        <p:txBody>
          <a:bodyPr anchor="b"/>
          <a:lstStyle>
            <a:lvl1pPr algn="r">
              <a:defRPr sz="4800"/>
            </a:lvl1pPr>
          </a:lstStyle>
          <a:p>
            <a:r>
              <a:rPr lang="sv-SE" dirty="0"/>
              <a:t>Klicka här för att ändra mall för rubrikformat</a:t>
            </a:r>
          </a:p>
        </p:txBody>
      </p:sp>
      <p:sp>
        <p:nvSpPr>
          <p:cNvPr id="3" name="Underrubrik 2">
            <a:extLst>
              <a:ext uri="{FF2B5EF4-FFF2-40B4-BE49-F238E27FC236}">
                <a16:creationId xmlns:a16="http://schemas.microsoft.com/office/drawing/2014/main" id="{D56C2F47-F27D-4541-B8B8-154662703066}"/>
              </a:ext>
            </a:extLst>
          </p:cNvPr>
          <p:cNvSpPr>
            <a:spLocks noGrp="1"/>
          </p:cNvSpPr>
          <p:nvPr>
            <p:ph type="subTitle" idx="1"/>
          </p:nvPr>
        </p:nvSpPr>
        <p:spPr>
          <a:xfrm>
            <a:off x="885645" y="3883862"/>
            <a:ext cx="10420710" cy="880200"/>
          </a:xfrm>
        </p:spPr>
        <p:txBody>
          <a:bodyPr/>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mall för underrubrikformat</a:t>
            </a:r>
          </a:p>
        </p:txBody>
      </p:sp>
      <p:sp>
        <p:nvSpPr>
          <p:cNvPr id="4" name="Platshållare för datum 3">
            <a:extLst>
              <a:ext uri="{FF2B5EF4-FFF2-40B4-BE49-F238E27FC236}">
                <a16:creationId xmlns:a16="http://schemas.microsoft.com/office/drawing/2014/main" id="{04AD9EEF-0820-4EAA-87AB-9A48B058CFC9}"/>
              </a:ext>
            </a:extLst>
          </p:cNvPr>
          <p:cNvSpPr>
            <a:spLocks noGrp="1"/>
          </p:cNvSpPr>
          <p:nvPr>
            <p:ph type="dt" sz="half" idx="10"/>
          </p:nvPr>
        </p:nvSpPr>
        <p:spPr/>
        <p:txBody>
          <a:bodyPr/>
          <a:lstStyle/>
          <a:p>
            <a:fld id="{B04ED80C-4242-45A6-8C34-D86C5782DC9E}" type="datetime1">
              <a:rPr lang="sv-SE" smtClean="0"/>
              <a:t>2024-10-09</a:t>
            </a:fld>
            <a:endParaRPr lang="sv-SE" dirty="0"/>
          </a:p>
        </p:txBody>
      </p:sp>
      <p:sp>
        <p:nvSpPr>
          <p:cNvPr id="5" name="Platshållare för sidfot 4">
            <a:extLst>
              <a:ext uri="{FF2B5EF4-FFF2-40B4-BE49-F238E27FC236}">
                <a16:creationId xmlns:a16="http://schemas.microsoft.com/office/drawing/2014/main" id="{B38B8417-A6B7-4C37-9EAB-27552BAD9164}"/>
              </a:ext>
            </a:extLst>
          </p:cNvPr>
          <p:cNvSpPr>
            <a:spLocks noGrp="1"/>
          </p:cNvSpPr>
          <p:nvPr>
            <p:ph type="ftr" sz="quarter" idx="11"/>
          </p:nvPr>
        </p:nvSpPr>
        <p:spPr/>
        <p:txBody>
          <a:bodyPr/>
          <a:lstStyle/>
          <a:p>
            <a:r>
              <a:rPr lang="sv-SE"/>
              <a:t>Förnamn Efternamn, E-post, Telefonummer</a:t>
            </a:r>
          </a:p>
        </p:txBody>
      </p:sp>
      <p:sp>
        <p:nvSpPr>
          <p:cNvPr id="6" name="Platshållare för bildnummer 5">
            <a:extLst>
              <a:ext uri="{FF2B5EF4-FFF2-40B4-BE49-F238E27FC236}">
                <a16:creationId xmlns:a16="http://schemas.microsoft.com/office/drawing/2014/main" id="{87565C73-889D-4ABE-B9A7-988BC0808D68}"/>
              </a:ext>
            </a:extLst>
          </p:cNvPr>
          <p:cNvSpPr>
            <a:spLocks noGrp="1"/>
          </p:cNvSpPr>
          <p:nvPr>
            <p:ph type="sldNum" sz="quarter" idx="12"/>
          </p:nvPr>
        </p:nvSpPr>
        <p:spPr/>
        <p:txBody>
          <a:bodyPr/>
          <a:lstStyle/>
          <a:p>
            <a:fld id="{CC6C322D-AE1A-4FC3-BA63-54BA2399C0D0}" type="slidenum">
              <a:rPr lang="sv-SE" smtClean="0"/>
              <a:pPr/>
              <a:t>‹#›</a:t>
            </a:fld>
            <a:endParaRPr lang="sv-SE" dirty="0"/>
          </a:p>
        </p:txBody>
      </p:sp>
    </p:spTree>
    <p:extLst>
      <p:ext uri="{BB962C8B-B14F-4D97-AF65-F5344CB8AC3E}">
        <p14:creationId xmlns:p14="http://schemas.microsoft.com/office/powerpoint/2010/main" val="797537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7751477-D184-4A09-90E7-0FFC8C9C8F78}"/>
              </a:ext>
            </a:extLst>
          </p:cNvPr>
          <p:cNvSpPr>
            <a:spLocks noGrp="1"/>
          </p:cNvSpPr>
          <p:nvPr>
            <p:ph type="title"/>
          </p:nvPr>
        </p:nvSpPr>
        <p:spPr/>
        <p:txBody>
          <a:bodyPr/>
          <a:lstStyle/>
          <a:p>
            <a:r>
              <a:rPr lang="sv-SE" dirty="0"/>
              <a:t>Klicka här för att ändra mall för rubrikformat</a:t>
            </a:r>
          </a:p>
        </p:txBody>
      </p:sp>
      <p:sp>
        <p:nvSpPr>
          <p:cNvPr id="3" name="Platshållare för innehåll 2">
            <a:extLst>
              <a:ext uri="{FF2B5EF4-FFF2-40B4-BE49-F238E27FC236}">
                <a16:creationId xmlns:a16="http://schemas.microsoft.com/office/drawing/2014/main" id="{83A2C69B-B18C-46FF-8801-296E666534C0}"/>
              </a:ext>
            </a:extLst>
          </p:cNvPr>
          <p:cNvSpPr>
            <a:spLocks noGrp="1"/>
          </p:cNvSpPr>
          <p:nvPr>
            <p:ph idx="1"/>
          </p:nvPr>
        </p:nvSpPr>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C2C276A9-182B-4DA1-9B12-4C18D6856BEE}"/>
              </a:ext>
            </a:extLst>
          </p:cNvPr>
          <p:cNvSpPr>
            <a:spLocks noGrp="1"/>
          </p:cNvSpPr>
          <p:nvPr>
            <p:ph type="dt" sz="half" idx="10"/>
          </p:nvPr>
        </p:nvSpPr>
        <p:spPr/>
        <p:txBody>
          <a:bodyPr/>
          <a:lstStyle/>
          <a:p>
            <a:fld id="{F8F1FA7B-4712-4B0F-A043-ED92281042C2}" type="datetime1">
              <a:rPr lang="sv-SE" smtClean="0"/>
              <a:t>2024-10-09</a:t>
            </a:fld>
            <a:endParaRPr lang="sv-SE"/>
          </a:p>
        </p:txBody>
      </p:sp>
      <p:sp>
        <p:nvSpPr>
          <p:cNvPr id="5" name="Platshållare för sidfot 4">
            <a:extLst>
              <a:ext uri="{FF2B5EF4-FFF2-40B4-BE49-F238E27FC236}">
                <a16:creationId xmlns:a16="http://schemas.microsoft.com/office/drawing/2014/main" id="{538A732B-A014-4C2F-A012-32FDF64DB454}"/>
              </a:ext>
            </a:extLst>
          </p:cNvPr>
          <p:cNvSpPr>
            <a:spLocks noGrp="1"/>
          </p:cNvSpPr>
          <p:nvPr>
            <p:ph type="ftr" sz="quarter" idx="11"/>
          </p:nvPr>
        </p:nvSpPr>
        <p:spPr/>
        <p:txBody>
          <a:bodyPr/>
          <a:lstStyle/>
          <a:p>
            <a:r>
              <a:rPr lang="sv-SE"/>
              <a:t>Förnamn Efternamn, E-post, Telefonummer</a:t>
            </a:r>
          </a:p>
        </p:txBody>
      </p:sp>
      <p:sp>
        <p:nvSpPr>
          <p:cNvPr id="6" name="Platshållare för bildnummer 5">
            <a:extLst>
              <a:ext uri="{FF2B5EF4-FFF2-40B4-BE49-F238E27FC236}">
                <a16:creationId xmlns:a16="http://schemas.microsoft.com/office/drawing/2014/main" id="{8F85E0DF-712C-48C7-8D8E-EDB9E0994866}"/>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1031124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7BF0BE-B217-4716-AAF4-385429DFD036}"/>
              </a:ext>
            </a:extLst>
          </p:cNvPr>
          <p:cNvSpPr>
            <a:spLocks noGrp="1"/>
          </p:cNvSpPr>
          <p:nvPr>
            <p:ph type="title"/>
          </p:nvPr>
        </p:nvSpPr>
        <p:spPr/>
        <p:txBody>
          <a:bodyPr/>
          <a:lstStyle/>
          <a:p>
            <a:r>
              <a:rPr lang="sv-SE" dirty="0"/>
              <a:t>Klicka här för att ändra mall för rubrikformat</a:t>
            </a:r>
          </a:p>
        </p:txBody>
      </p:sp>
      <p:sp>
        <p:nvSpPr>
          <p:cNvPr id="3" name="Platshållare för innehåll 2">
            <a:extLst>
              <a:ext uri="{FF2B5EF4-FFF2-40B4-BE49-F238E27FC236}">
                <a16:creationId xmlns:a16="http://schemas.microsoft.com/office/drawing/2014/main" id="{157847E4-9CDA-479D-BCF5-46BD54412A70}"/>
              </a:ext>
            </a:extLst>
          </p:cNvPr>
          <p:cNvSpPr>
            <a:spLocks noGrp="1"/>
          </p:cNvSpPr>
          <p:nvPr>
            <p:ph sz="half" idx="1"/>
          </p:nvPr>
        </p:nvSpPr>
        <p:spPr>
          <a:xfrm>
            <a:off x="720000" y="1718269"/>
            <a:ext cx="5040000" cy="37797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2023D3D-EF7D-4840-B288-75D8B7C24DDB}"/>
              </a:ext>
            </a:extLst>
          </p:cNvPr>
          <p:cNvSpPr>
            <a:spLocks noGrp="1"/>
          </p:cNvSpPr>
          <p:nvPr>
            <p:ph sz="half" idx="2"/>
          </p:nvPr>
        </p:nvSpPr>
        <p:spPr>
          <a:xfrm>
            <a:off x="6129445" y="1718269"/>
            <a:ext cx="5040000" cy="3780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E295EC61-6AD9-41F5-80CC-1005974D097F}"/>
              </a:ext>
            </a:extLst>
          </p:cNvPr>
          <p:cNvSpPr>
            <a:spLocks noGrp="1"/>
          </p:cNvSpPr>
          <p:nvPr>
            <p:ph type="dt" sz="half" idx="10"/>
          </p:nvPr>
        </p:nvSpPr>
        <p:spPr/>
        <p:txBody>
          <a:bodyPr/>
          <a:lstStyle/>
          <a:p>
            <a:fld id="{FF2A2B70-4AB2-461B-84D8-B5D13E04A97D}" type="datetime1">
              <a:rPr lang="sv-SE" smtClean="0"/>
              <a:t>2024-10-09</a:t>
            </a:fld>
            <a:endParaRPr lang="sv-SE"/>
          </a:p>
        </p:txBody>
      </p:sp>
      <p:sp>
        <p:nvSpPr>
          <p:cNvPr id="6" name="Platshållare för sidfot 5">
            <a:extLst>
              <a:ext uri="{FF2B5EF4-FFF2-40B4-BE49-F238E27FC236}">
                <a16:creationId xmlns:a16="http://schemas.microsoft.com/office/drawing/2014/main" id="{9C1B7281-E2E8-43CD-8E45-01DF94BBEA12}"/>
              </a:ext>
            </a:extLst>
          </p:cNvPr>
          <p:cNvSpPr>
            <a:spLocks noGrp="1"/>
          </p:cNvSpPr>
          <p:nvPr>
            <p:ph type="ftr" sz="quarter" idx="11"/>
          </p:nvPr>
        </p:nvSpPr>
        <p:spPr/>
        <p:txBody>
          <a:bodyPr/>
          <a:lstStyle/>
          <a:p>
            <a:r>
              <a:rPr lang="sv-SE"/>
              <a:t>Förnamn Efternamn, E-post, Telefonummer</a:t>
            </a:r>
          </a:p>
        </p:txBody>
      </p:sp>
      <p:sp>
        <p:nvSpPr>
          <p:cNvPr id="7" name="Platshållare för bildnummer 6">
            <a:extLst>
              <a:ext uri="{FF2B5EF4-FFF2-40B4-BE49-F238E27FC236}">
                <a16:creationId xmlns:a16="http://schemas.microsoft.com/office/drawing/2014/main" id="{C9D7767E-A62C-4E1B-833F-D156316EC49D}"/>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3919429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8F7209-EC6E-463D-889B-48727D2DE356}"/>
              </a:ext>
            </a:extLst>
          </p:cNvPr>
          <p:cNvSpPr>
            <a:spLocks noGrp="1"/>
          </p:cNvSpPr>
          <p:nvPr>
            <p:ph type="title"/>
          </p:nvPr>
        </p:nvSpPr>
        <p:spPr>
          <a:xfrm>
            <a:off x="720000" y="719999"/>
            <a:ext cx="10449445" cy="882000"/>
          </a:xfrm>
        </p:spPr>
        <p:txBody>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A4AE3D56-D509-450B-A2E9-F11E94610A00}"/>
              </a:ext>
            </a:extLst>
          </p:cNvPr>
          <p:cNvSpPr>
            <a:spLocks noGrp="1"/>
          </p:cNvSpPr>
          <p:nvPr>
            <p:ph type="body" idx="1"/>
          </p:nvPr>
        </p:nvSpPr>
        <p:spPr>
          <a:xfrm>
            <a:off x="720001" y="1657143"/>
            <a:ext cx="5040000" cy="69893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4" name="Platshållare för innehåll 3">
            <a:extLst>
              <a:ext uri="{FF2B5EF4-FFF2-40B4-BE49-F238E27FC236}">
                <a16:creationId xmlns:a16="http://schemas.microsoft.com/office/drawing/2014/main" id="{16836E97-A715-43E9-8F44-7CDF9618F68A}"/>
              </a:ext>
            </a:extLst>
          </p:cNvPr>
          <p:cNvSpPr>
            <a:spLocks noGrp="1"/>
          </p:cNvSpPr>
          <p:nvPr>
            <p:ph sz="half" idx="2"/>
          </p:nvPr>
        </p:nvSpPr>
        <p:spPr>
          <a:xfrm>
            <a:off x="720000" y="2411219"/>
            <a:ext cx="5040000" cy="3086829"/>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text 4">
            <a:extLst>
              <a:ext uri="{FF2B5EF4-FFF2-40B4-BE49-F238E27FC236}">
                <a16:creationId xmlns:a16="http://schemas.microsoft.com/office/drawing/2014/main" id="{699F606F-C4C3-4985-8814-69C4E2D7B06A}"/>
              </a:ext>
            </a:extLst>
          </p:cNvPr>
          <p:cNvSpPr>
            <a:spLocks noGrp="1"/>
          </p:cNvSpPr>
          <p:nvPr>
            <p:ph type="body" sz="quarter" idx="3"/>
          </p:nvPr>
        </p:nvSpPr>
        <p:spPr>
          <a:xfrm>
            <a:off x="6129445" y="1657143"/>
            <a:ext cx="5040000" cy="69893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6" name="Platshållare för innehåll 5">
            <a:extLst>
              <a:ext uri="{FF2B5EF4-FFF2-40B4-BE49-F238E27FC236}">
                <a16:creationId xmlns:a16="http://schemas.microsoft.com/office/drawing/2014/main" id="{E09325D2-E1C7-4412-B568-8F5B85109345}"/>
              </a:ext>
            </a:extLst>
          </p:cNvPr>
          <p:cNvSpPr>
            <a:spLocks noGrp="1"/>
          </p:cNvSpPr>
          <p:nvPr>
            <p:ph sz="quarter" idx="4"/>
          </p:nvPr>
        </p:nvSpPr>
        <p:spPr>
          <a:xfrm>
            <a:off x="6129445" y="2411219"/>
            <a:ext cx="5040000" cy="30868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7BB7DB53-FFC9-490B-8D00-74572D205BCC}"/>
              </a:ext>
            </a:extLst>
          </p:cNvPr>
          <p:cNvSpPr>
            <a:spLocks noGrp="1"/>
          </p:cNvSpPr>
          <p:nvPr>
            <p:ph type="dt" sz="half" idx="10"/>
          </p:nvPr>
        </p:nvSpPr>
        <p:spPr/>
        <p:txBody>
          <a:bodyPr/>
          <a:lstStyle/>
          <a:p>
            <a:fld id="{C188A669-7FFC-43FB-8D2D-D66F4F7C5593}" type="datetime1">
              <a:rPr lang="sv-SE" smtClean="0"/>
              <a:t>2024-10-09</a:t>
            </a:fld>
            <a:endParaRPr lang="sv-SE"/>
          </a:p>
        </p:txBody>
      </p:sp>
      <p:sp>
        <p:nvSpPr>
          <p:cNvPr id="8" name="Platshållare för sidfot 7">
            <a:extLst>
              <a:ext uri="{FF2B5EF4-FFF2-40B4-BE49-F238E27FC236}">
                <a16:creationId xmlns:a16="http://schemas.microsoft.com/office/drawing/2014/main" id="{FBA6833B-C8E3-454B-84C6-1A02E3AB71CB}"/>
              </a:ext>
            </a:extLst>
          </p:cNvPr>
          <p:cNvSpPr>
            <a:spLocks noGrp="1"/>
          </p:cNvSpPr>
          <p:nvPr>
            <p:ph type="ftr" sz="quarter" idx="11"/>
          </p:nvPr>
        </p:nvSpPr>
        <p:spPr/>
        <p:txBody>
          <a:bodyPr/>
          <a:lstStyle/>
          <a:p>
            <a:r>
              <a:rPr lang="sv-SE"/>
              <a:t>Förnamn Efternamn, E-post, Telefonummer</a:t>
            </a:r>
          </a:p>
        </p:txBody>
      </p:sp>
      <p:sp>
        <p:nvSpPr>
          <p:cNvPr id="9" name="Platshållare för bildnummer 8">
            <a:extLst>
              <a:ext uri="{FF2B5EF4-FFF2-40B4-BE49-F238E27FC236}">
                <a16:creationId xmlns:a16="http://schemas.microsoft.com/office/drawing/2014/main" id="{FBBC8FC1-5EBB-4E3F-BA2B-402D22A43DBB}"/>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3502896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9EE95AB-3476-4DEA-A3FA-8A2B56BA3C36}"/>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7878958C-3A8A-4492-BB93-11F5471E541C}"/>
              </a:ext>
            </a:extLst>
          </p:cNvPr>
          <p:cNvSpPr>
            <a:spLocks noGrp="1"/>
          </p:cNvSpPr>
          <p:nvPr>
            <p:ph type="dt" sz="half" idx="10"/>
          </p:nvPr>
        </p:nvSpPr>
        <p:spPr/>
        <p:txBody>
          <a:bodyPr/>
          <a:lstStyle/>
          <a:p>
            <a:fld id="{7195FA89-CF7E-424B-980D-6D49823DEDEE}" type="datetime1">
              <a:rPr lang="sv-SE" smtClean="0"/>
              <a:t>2024-10-09</a:t>
            </a:fld>
            <a:endParaRPr lang="sv-SE"/>
          </a:p>
        </p:txBody>
      </p:sp>
      <p:sp>
        <p:nvSpPr>
          <p:cNvPr id="4" name="Platshållare för sidfot 3">
            <a:extLst>
              <a:ext uri="{FF2B5EF4-FFF2-40B4-BE49-F238E27FC236}">
                <a16:creationId xmlns:a16="http://schemas.microsoft.com/office/drawing/2014/main" id="{A944C648-5395-4098-A795-4C3D8BB2ECB2}"/>
              </a:ext>
            </a:extLst>
          </p:cNvPr>
          <p:cNvSpPr>
            <a:spLocks noGrp="1"/>
          </p:cNvSpPr>
          <p:nvPr>
            <p:ph type="ftr" sz="quarter" idx="11"/>
          </p:nvPr>
        </p:nvSpPr>
        <p:spPr/>
        <p:txBody>
          <a:bodyPr/>
          <a:lstStyle/>
          <a:p>
            <a:r>
              <a:rPr lang="sv-SE"/>
              <a:t>Förnamn Efternamn, E-post, Telefonummer</a:t>
            </a:r>
          </a:p>
        </p:txBody>
      </p:sp>
      <p:sp>
        <p:nvSpPr>
          <p:cNvPr id="5" name="Platshållare för bildnummer 4">
            <a:extLst>
              <a:ext uri="{FF2B5EF4-FFF2-40B4-BE49-F238E27FC236}">
                <a16:creationId xmlns:a16="http://schemas.microsoft.com/office/drawing/2014/main" id="{F65AAB2F-2B31-45E1-B5BE-76CA5BBF7375}"/>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3193970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77D7A3BC-FD05-42DA-A725-AB8ACE2B08B3}"/>
              </a:ext>
            </a:extLst>
          </p:cNvPr>
          <p:cNvSpPr>
            <a:spLocks noGrp="1"/>
          </p:cNvSpPr>
          <p:nvPr>
            <p:ph type="dt" sz="half" idx="10"/>
          </p:nvPr>
        </p:nvSpPr>
        <p:spPr/>
        <p:txBody>
          <a:bodyPr/>
          <a:lstStyle/>
          <a:p>
            <a:fld id="{C84FB245-2C97-4AA2-87A0-CE128DB17CE4}" type="datetime1">
              <a:rPr lang="sv-SE" smtClean="0"/>
              <a:t>2024-10-09</a:t>
            </a:fld>
            <a:endParaRPr lang="sv-SE"/>
          </a:p>
        </p:txBody>
      </p:sp>
      <p:sp>
        <p:nvSpPr>
          <p:cNvPr id="3" name="Platshållare för sidfot 2">
            <a:extLst>
              <a:ext uri="{FF2B5EF4-FFF2-40B4-BE49-F238E27FC236}">
                <a16:creationId xmlns:a16="http://schemas.microsoft.com/office/drawing/2014/main" id="{6F01CDE3-19F7-45B2-B05F-0D44A96794F6}"/>
              </a:ext>
            </a:extLst>
          </p:cNvPr>
          <p:cNvSpPr>
            <a:spLocks noGrp="1"/>
          </p:cNvSpPr>
          <p:nvPr>
            <p:ph type="ftr" sz="quarter" idx="11"/>
          </p:nvPr>
        </p:nvSpPr>
        <p:spPr/>
        <p:txBody>
          <a:bodyPr/>
          <a:lstStyle/>
          <a:p>
            <a:r>
              <a:rPr lang="sv-SE"/>
              <a:t>Förnamn Efternamn, E-post, Telefonummer</a:t>
            </a:r>
          </a:p>
        </p:txBody>
      </p:sp>
      <p:sp>
        <p:nvSpPr>
          <p:cNvPr id="4" name="Platshållare för bildnummer 3">
            <a:extLst>
              <a:ext uri="{FF2B5EF4-FFF2-40B4-BE49-F238E27FC236}">
                <a16:creationId xmlns:a16="http://schemas.microsoft.com/office/drawing/2014/main" id="{9474B3E9-C441-4CD9-9D17-3C09EFBBDC7E}"/>
              </a:ext>
            </a:extLst>
          </p:cNvPr>
          <p:cNvSpPr>
            <a:spLocks noGrp="1"/>
          </p:cNvSpPr>
          <p:nvPr>
            <p:ph type="sldNum" sz="quarter" idx="12"/>
          </p:nvPr>
        </p:nvSpPr>
        <p:spPr/>
        <p:txBody>
          <a:bodyPr/>
          <a:lstStyle/>
          <a:p>
            <a:fld id="{CC6C322D-AE1A-4FC3-BA63-54BA2399C0D0}" type="slidenum">
              <a:rPr lang="sv-SE" smtClean="0"/>
              <a:t>‹#›</a:t>
            </a:fld>
            <a:endParaRPr lang="sv-SE"/>
          </a:p>
        </p:txBody>
      </p:sp>
    </p:spTree>
    <p:extLst>
      <p:ext uri="{BB962C8B-B14F-4D97-AF65-F5344CB8AC3E}">
        <p14:creationId xmlns:p14="http://schemas.microsoft.com/office/powerpoint/2010/main" val="4266075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Avslutning">
    <p:spTree>
      <p:nvGrpSpPr>
        <p:cNvPr id="1" name=""/>
        <p:cNvGrpSpPr/>
        <p:nvPr/>
      </p:nvGrpSpPr>
      <p:grpSpPr>
        <a:xfrm>
          <a:off x="0" y="0"/>
          <a:ext cx="0" cy="0"/>
          <a:chOff x="0" y="0"/>
          <a:chExt cx="0" cy="0"/>
        </a:xfrm>
      </p:grpSpPr>
      <p:sp>
        <p:nvSpPr>
          <p:cNvPr id="4" name="Platshållare för datum 2">
            <a:extLst>
              <a:ext uri="{FF2B5EF4-FFF2-40B4-BE49-F238E27FC236}">
                <a16:creationId xmlns:a16="http://schemas.microsoft.com/office/drawing/2014/main" id="{561FF24C-AE7C-4F00-91E3-8AC2BEA012A9}"/>
              </a:ext>
            </a:extLst>
          </p:cNvPr>
          <p:cNvSpPr>
            <a:spLocks noGrp="1"/>
          </p:cNvSpPr>
          <p:nvPr>
            <p:ph type="dt" sz="half" idx="12"/>
          </p:nvPr>
        </p:nvSpPr>
        <p:spPr>
          <a:xfrm>
            <a:off x="0" y="6891856"/>
            <a:ext cx="3600000" cy="0"/>
          </a:xfrm>
        </p:spPr>
        <p:txBody>
          <a:bodyPr/>
          <a:lstStyle>
            <a:lvl1pPr>
              <a:defRPr sz="100">
                <a:solidFill>
                  <a:schemeClr val="bg1"/>
                </a:solidFill>
              </a:defRPr>
            </a:lvl1pPr>
          </a:lstStyle>
          <a:p>
            <a:fld id="{DD47910F-6428-4C29-BDB5-6AFACBD8CAA0}" type="datetime1">
              <a:rPr lang="sv-SE" smtClean="0"/>
              <a:t>2024-10-09</a:t>
            </a:fld>
            <a:endParaRPr lang="sv-SE" sz="100" dirty="0"/>
          </a:p>
        </p:txBody>
      </p:sp>
      <p:sp>
        <p:nvSpPr>
          <p:cNvPr id="5" name="Platshållare för sidfot 3">
            <a:extLst>
              <a:ext uri="{FF2B5EF4-FFF2-40B4-BE49-F238E27FC236}">
                <a16:creationId xmlns:a16="http://schemas.microsoft.com/office/drawing/2014/main" id="{7A85D21B-013A-48E5-9E5D-171E53977314}"/>
              </a:ext>
            </a:extLst>
          </p:cNvPr>
          <p:cNvSpPr>
            <a:spLocks noGrp="1"/>
          </p:cNvSpPr>
          <p:nvPr>
            <p:ph type="ftr" sz="quarter" idx="13"/>
          </p:nvPr>
        </p:nvSpPr>
        <p:spPr>
          <a:xfrm>
            <a:off x="0" y="6891856"/>
            <a:ext cx="8640000" cy="0"/>
          </a:xfrm>
        </p:spPr>
        <p:txBody>
          <a:bodyPr/>
          <a:lstStyle>
            <a:lvl1pPr>
              <a:defRPr sz="100">
                <a:solidFill>
                  <a:schemeClr val="bg1"/>
                </a:solidFill>
              </a:defRPr>
            </a:lvl1pPr>
          </a:lstStyle>
          <a:p>
            <a:r>
              <a:rPr lang="sv-SE"/>
              <a:t>Förnamn Efternamn, E-post, Telefonummer</a:t>
            </a:r>
            <a:endParaRPr lang="sv-SE" sz="100"/>
          </a:p>
        </p:txBody>
      </p:sp>
      <p:sp>
        <p:nvSpPr>
          <p:cNvPr id="6" name="Platshållare för bildnummer 5">
            <a:extLst>
              <a:ext uri="{FF2B5EF4-FFF2-40B4-BE49-F238E27FC236}">
                <a16:creationId xmlns:a16="http://schemas.microsoft.com/office/drawing/2014/main" id="{E365C41E-F8E9-4B6F-8BC4-5C0531FC1B76}"/>
              </a:ext>
            </a:extLst>
          </p:cNvPr>
          <p:cNvSpPr>
            <a:spLocks noGrp="1"/>
          </p:cNvSpPr>
          <p:nvPr>
            <p:ph type="sldNum" sz="quarter" idx="14"/>
          </p:nvPr>
        </p:nvSpPr>
        <p:spPr>
          <a:xfrm>
            <a:off x="0" y="6891856"/>
            <a:ext cx="3600000" cy="0"/>
          </a:xfrm>
        </p:spPr>
        <p:txBody>
          <a:bodyPr/>
          <a:lstStyle>
            <a:lvl1pPr>
              <a:defRPr sz="100">
                <a:solidFill>
                  <a:schemeClr val="bg1"/>
                </a:solidFill>
              </a:defRPr>
            </a:lvl1pPr>
          </a:lstStyle>
          <a:p>
            <a:fld id="{CC6C322D-AE1A-4FC3-BA63-54BA2399C0D0}" type="slidenum">
              <a:rPr lang="sv-SE" smtClean="0"/>
              <a:pPr/>
              <a:t>‹#›</a:t>
            </a:fld>
            <a:endParaRPr lang="sv-SE" sz="100"/>
          </a:p>
        </p:txBody>
      </p:sp>
      <p:pic>
        <p:nvPicPr>
          <p:cNvPr id="2" name="Bildobjekt 9">
            <a:extLst>
              <a:ext uri="{FF2B5EF4-FFF2-40B4-BE49-F238E27FC236}">
                <a16:creationId xmlns:a16="http://schemas.microsoft.com/office/drawing/2014/main" id="{225E5DB9-0B15-0DF1-7098-36F8EEF52571}"/>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992454" y="2909301"/>
            <a:ext cx="4207091" cy="1039399"/>
          </a:xfrm>
          <a:prstGeom prst="rect">
            <a:avLst/>
          </a:prstGeom>
        </p:spPr>
      </p:pic>
    </p:spTree>
    <p:extLst>
      <p:ext uri="{BB962C8B-B14F-4D97-AF65-F5344CB8AC3E}">
        <p14:creationId xmlns:p14="http://schemas.microsoft.com/office/powerpoint/2010/main" val="27967538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 Id="rId9"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2.png"/><Relationship Id="rId5" Type="http://schemas.openxmlformats.org/officeDocument/2006/relationships/slideLayout" Target="../slideLayouts/slideLayout14.xml"/><Relationship Id="rId10" Type="http://schemas.openxmlformats.org/officeDocument/2006/relationships/theme" Target="../theme/theme3.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Bildobjekt 7" descr="En bild som visar text&#10;&#10;Automatiskt genererad beskrivning">
            <a:extLst>
              <a:ext uri="{FF2B5EF4-FFF2-40B4-BE49-F238E27FC236}">
                <a16:creationId xmlns:a16="http://schemas.microsoft.com/office/drawing/2014/main" id="{FFD47E98-E91E-D8B3-E7FD-02F15A2681F9}"/>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52569"/>
          <a:stretch/>
        </p:blipFill>
        <p:spPr>
          <a:xfrm>
            <a:off x="10142882" y="5861846"/>
            <a:ext cx="1758743" cy="916957"/>
          </a:xfrm>
          <a:prstGeom prst="rect">
            <a:avLst/>
          </a:prstGeom>
        </p:spPr>
      </p:pic>
      <p:sp>
        <p:nvSpPr>
          <p:cNvPr id="2" name="Platshållare för rubrik 1">
            <a:extLst>
              <a:ext uri="{FF2B5EF4-FFF2-40B4-BE49-F238E27FC236}">
                <a16:creationId xmlns:a16="http://schemas.microsoft.com/office/drawing/2014/main" id="{C91CFE81-F7FA-43E5-B45D-CDEB2EA902B6}"/>
              </a:ext>
            </a:extLst>
          </p:cNvPr>
          <p:cNvSpPr>
            <a:spLocks noGrp="1"/>
          </p:cNvSpPr>
          <p:nvPr>
            <p:ph type="title"/>
          </p:nvPr>
        </p:nvSpPr>
        <p:spPr>
          <a:xfrm>
            <a:off x="720000" y="719999"/>
            <a:ext cx="10449445" cy="882000"/>
          </a:xfrm>
          <a:prstGeom prst="rect">
            <a:avLst/>
          </a:prstGeom>
        </p:spPr>
        <p:txBody>
          <a:bodyPr vert="horz" lIns="91440" tIns="45720" rIns="91440" bIns="45720" rtlCol="0" anchor="ctr">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F6190A12-B114-407F-92AC-FE350248D35B}"/>
              </a:ext>
            </a:extLst>
          </p:cNvPr>
          <p:cNvSpPr>
            <a:spLocks noGrp="1"/>
          </p:cNvSpPr>
          <p:nvPr>
            <p:ph type="body" idx="1"/>
          </p:nvPr>
        </p:nvSpPr>
        <p:spPr>
          <a:xfrm>
            <a:off x="720000" y="1718269"/>
            <a:ext cx="10449445" cy="3779780"/>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145C9334-6FD3-41C5-9E25-778C6EB4D885}"/>
              </a:ext>
            </a:extLst>
          </p:cNvPr>
          <p:cNvSpPr>
            <a:spLocks noGrp="1"/>
          </p:cNvSpPr>
          <p:nvPr>
            <p:ph type="dt" sz="half" idx="2"/>
          </p:nvPr>
        </p:nvSpPr>
        <p:spPr>
          <a:xfrm>
            <a:off x="720000" y="6002716"/>
            <a:ext cx="3600000" cy="135286"/>
          </a:xfrm>
          <a:prstGeom prst="rect">
            <a:avLst/>
          </a:prstGeom>
        </p:spPr>
        <p:txBody>
          <a:bodyPr vert="horz" lIns="91440" tIns="45720" rIns="91440" bIns="45720" rtlCol="0" anchor="ctr"/>
          <a:lstStyle>
            <a:lvl1pPr algn="l">
              <a:defRPr sz="900">
                <a:solidFill>
                  <a:schemeClr val="tx1"/>
                </a:solidFill>
              </a:defRPr>
            </a:lvl1pPr>
          </a:lstStyle>
          <a:p>
            <a:fld id="{64BB05F4-9539-4DE2-A354-C81347E8EE04}" type="datetime1">
              <a:rPr lang="sv-SE" smtClean="0"/>
              <a:t>2024-10-09</a:t>
            </a:fld>
            <a:endParaRPr lang="sv-SE"/>
          </a:p>
        </p:txBody>
      </p:sp>
      <p:sp>
        <p:nvSpPr>
          <p:cNvPr id="5" name="Platshållare för sidfot 4">
            <a:extLst>
              <a:ext uri="{FF2B5EF4-FFF2-40B4-BE49-F238E27FC236}">
                <a16:creationId xmlns:a16="http://schemas.microsoft.com/office/drawing/2014/main" id="{536B50E6-62C5-4FCE-A55A-6273DBACFC1C}"/>
              </a:ext>
            </a:extLst>
          </p:cNvPr>
          <p:cNvSpPr>
            <a:spLocks noGrp="1"/>
          </p:cNvSpPr>
          <p:nvPr>
            <p:ph type="ftr" sz="quarter" idx="3"/>
          </p:nvPr>
        </p:nvSpPr>
        <p:spPr>
          <a:xfrm>
            <a:off x="720000" y="6397108"/>
            <a:ext cx="8640000" cy="135286"/>
          </a:xfrm>
          <a:prstGeom prst="rect">
            <a:avLst/>
          </a:prstGeom>
        </p:spPr>
        <p:txBody>
          <a:bodyPr vert="horz" lIns="91440" tIns="45720" rIns="91440" bIns="45720" rtlCol="0" anchor="ctr"/>
          <a:lstStyle>
            <a:lvl1pPr algn="l">
              <a:defRPr sz="900">
                <a:solidFill>
                  <a:schemeClr val="tx1"/>
                </a:solidFill>
              </a:defRPr>
            </a:lvl1pPr>
          </a:lstStyle>
          <a:p>
            <a:pPr algn="l"/>
            <a:r>
              <a:rPr lang="sv-SE"/>
              <a:t>Förnamn Efternamn, E-post, Telefonummer</a:t>
            </a:r>
          </a:p>
        </p:txBody>
      </p:sp>
      <p:sp>
        <p:nvSpPr>
          <p:cNvPr id="6" name="Platshållare för bildnummer 5">
            <a:extLst>
              <a:ext uri="{FF2B5EF4-FFF2-40B4-BE49-F238E27FC236}">
                <a16:creationId xmlns:a16="http://schemas.microsoft.com/office/drawing/2014/main" id="{CB8233C6-0A6B-44C2-A107-B64ECD6FD2A7}"/>
              </a:ext>
            </a:extLst>
          </p:cNvPr>
          <p:cNvSpPr>
            <a:spLocks noGrp="1"/>
          </p:cNvSpPr>
          <p:nvPr>
            <p:ph type="sldNum" sz="quarter" idx="4"/>
          </p:nvPr>
        </p:nvSpPr>
        <p:spPr>
          <a:xfrm>
            <a:off x="720000" y="6193146"/>
            <a:ext cx="3600000" cy="135286"/>
          </a:xfrm>
          <a:prstGeom prst="rect">
            <a:avLst/>
          </a:prstGeom>
        </p:spPr>
        <p:txBody>
          <a:bodyPr vert="horz" lIns="91440" tIns="45720" rIns="91440" bIns="45720" rtlCol="0" anchor="ctr"/>
          <a:lstStyle>
            <a:lvl1pPr algn="l">
              <a:defRPr sz="900">
                <a:solidFill>
                  <a:schemeClr val="tx1"/>
                </a:solidFill>
              </a:defRPr>
            </a:lvl1pPr>
          </a:lstStyle>
          <a:p>
            <a:pPr algn="l"/>
            <a:fld id="{CC6C322D-AE1A-4FC3-BA63-54BA2399C0D0}" type="slidenum">
              <a:rPr lang="sv-SE" smtClean="0"/>
              <a:pPr/>
              <a:t>‹#›</a:t>
            </a:fld>
            <a:endParaRPr lang="sv-SE"/>
          </a:p>
        </p:txBody>
      </p:sp>
    </p:spTree>
    <p:extLst>
      <p:ext uri="{BB962C8B-B14F-4D97-AF65-F5344CB8AC3E}">
        <p14:creationId xmlns:p14="http://schemas.microsoft.com/office/powerpoint/2010/main" val="3931733247"/>
      </p:ext>
    </p:extLst>
  </p:cSld>
  <p:clrMap bg1="lt1" tx1="dk1" bg2="lt2" tx2="dk2" accent1="accent1" accent2="accent2" accent3="accent3" accent4="accent4" accent5="accent5" accent6="accent6" hlink="hlink" folHlink="folHlink"/>
  <p:sldLayoutIdLst>
    <p:sldLayoutId id="2147483679" r:id="rId1"/>
    <p:sldLayoutId id="2147483683" r:id="rId2"/>
  </p:sldLayoutIdLst>
  <p:hf hdr="0" ftr="0"/>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7057"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4"/>
        </a:solidFill>
        <a:effectLst/>
      </p:bgPr>
    </p:bg>
    <p:spTree>
      <p:nvGrpSpPr>
        <p:cNvPr id="1" name=""/>
        <p:cNvGrpSpPr/>
        <p:nvPr/>
      </p:nvGrpSpPr>
      <p:grpSpPr>
        <a:xfrm>
          <a:off x="0" y="0"/>
          <a:ext cx="0" cy="0"/>
          <a:chOff x="0" y="0"/>
          <a:chExt cx="0" cy="0"/>
        </a:xfrm>
      </p:grpSpPr>
      <p:pic>
        <p:nvPicPr>
          <p:cNvPr id="9" name="Bildobjekt 8" descr="En bild som visar text&#10;&#10;Automatiskt genererad beskrivning">
            <a:extLst>
              <a:ext uri="{FF2B5EF4-FFF2-40B4-BE49-F238E27FC236}">
                <a16:creationId xmlns:a16="http://schemas.microsoft.com/office/drawing/2014/main" id="{45DF78E4-2633-8908-A257-639A2EFA13E4}"/>
              </a:ext>
            </a:extLst>
          </p:cNvPr>
          <p:cNvPicPr>
            <a:picLocks noChangeAspect="1"/>
          </p:cNvPicPr>
          <p:nvPr userDrawn="1"/>
        </p:nvPicPr>
        <p:blipFill rotWithShape="1">
          <a:blip r:embed="rId9">
            <a:extLst>
              <a:ext uri="{28A0092B-C50C-407E-A947-70E740481C1C}">
                <a14:useLocalDpi xmlns:a14="http://schemas.microsoft.com/office/drawing/2010/main" val="0"/>
              </a:ext>
            </a:extLst>
          </a:blip>
          <a:srcRect l="53641"/>
          <a:stretch/>
        </p:blipFill>
        <p:spPr>
          <a:xfrm>
            <a:off x="10182638" y="5861846"/>
            <a:ext cx="1718987" cy="916957"/>
          </a:xfrm>
          <a:prstGeom prst="rect">
            <a:avLst/>
          </a:prstGeom>
        </p:spPr>
      </p:pic>
      <p:sp>
        <p:nvSpPr>
          <p:cNvPr id="2" name="Platshållare för rubrik 1">
            <a:extLst>
              <a:ext uri="{FF2B5EF4-FFF2-40B4-BE49-F238E27FC236}">
                <a16:creationId xmlns:a16="http://schemas.microsoft.com/office/drawing/2014/main" id="{C91CFE81-F7FA-43E5-B45D-CDEB2EA902B6}"/>
              </a:ext>
            </a:extLst>
          </p:cNvPr>
          <p:cNvSpPr>
            <a:spLocks noGrp="1"/>
          </p:cNvSpPr>
          <p:nvPr>
            <p:ph type="title"/>
          </p:nvPr>
        </p:nvSpPr>
        <p:spPr>
          <a:xfrm>
            <a:off x="720000" y="719999"/>
            <a:ext cx="10449445" cy="882000"/>
          </a:xfrm>
          <a:prstGeom prst="rect">
            <a:avLst/>
          </a:prstGeom>
        </p:spPr>
        <p:txBody>
          <a:bodyPr vert="horz" lIns="91440" tIns="45720" rIns="91440" bIns="45720" rtlCol="0" anchor="ctr">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F6190A12-B114-407F-92AC-FE350248D35B}"/>
              </a:ext>
            </a:extLst>
          </p:cNvPr>
          <p:cNvSpPr>
            <a:spLocks noGrp="1"/>
          </p:cNvSpPr>
          <p:nvPr>
            <p:ph type="body" idx="1"/>
          </p:nvPr>
        </p:nvSpPr>
        <p:spPr>
          <a:xfrm>
            <a:off x="720000" y="1718269"/>
            <a:ext cx="10449445" cy="3779780"/>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145C9334-6FD3-41C5-9E25-778C6EB4D885}"/>
              </a:ext>
            </a:extLst>
          </p:cNvPr>
          <p:cNvSpPr>
            <a:spLocks noGrp="1"/>
          </p:cNvSpPr>
          <p:nvPr>
            <p:ph type="dt" sz="half" idx="2"/>
          </p:nvPr>
        </p:nvSpPr>
        <p:spPr>
          <a:xfrm>
            <a:off x="720000" y="6312308"/>
            <a:ext cx="3600000" cy="135286"/>
          </a:xfrm>
          <a:prstGeom prst="rect">
            <a:avLst/>
          </a:prstGeom>
        </p:spPr>
        <p:txBody>
          <a:bodyPr vert="horz" lIns="91440" tIns="45720" rIns="91440" bIns="45720" rtlCol="0" anchor="ctr"/>
          <a:lstStyle>
            <a:lvl1pPr algn="l">
              <a:defRPr sz="900">
                <a:solidFill>
                  <a:schemeClr val="bg1"/>
                </a:solidFill>
              </a:defRPr>
            </a:lvl1pPr>
          </a:lstStyle>
          <a:p>
            <a:fld id="{B04ED80C-4242-45A6-8C34-D86C5782DC9E}" type="datetime1">
              <a:rPr lang="sv-SE" smtClean="0"/>
              <a:t>2024-10-09</a:t>
            </a:fld>
            <a:endParaRPr lang="sv-SE" dirty="0"/>
          </a:p>
        </p:txBody>
      </p:sp>
      <p:sp>
        <p:nvSpPr>
          <p:cNvPr id="5" name="Platshållare för sidfot 4">
            <a:extLst>
              <a:ext uri="{FF2B5EF4-FFF2-40B4-BE49-F238E27FC236}">
                <a16:creationId xmlns:a16="http://schemas.microsoft.com/office/drawing/2014/main" id="{536B50E6-62C5-4FCE-A55A-6273DBACFC1C}"/>
              </a:ext>
            </a:extLst>
          </p:cNvPr>
          <p:cNvSpPr>
            <a:spLocks noGrp="1"/>
          </p:cNvSpPr>
          <p:nvPr>
            <p:ph type="ftr" sz="quarter" idx="3"/>
          </p:nvPr>
        </p:nvSpPr>
        <p:spPr>
          <a:xfrm>
            <a:off x="720000" y="6474703"/>
            <a:ext cx="8640000" cy="135286"/>
          </a:xfrm>
          <a:prstGeom prst="rect">
            <a:avLst/>
          </a:prstGeom>
        </p:spPr>
        <p:txBody>
          <a:bodyPr vert="horz" lIns="91440" tIns="45720" rIns="91440" bIns="45720" rtlCol="0" anchor="ctr"/>
          <a:lstStyle>
            <a:lvl1pPr algn="l">
              <a:defRPr sz="900">
                <a:solidFill>
                  <a:schemeClr val="bg1"/>
                </a:solidFill>
              </a:defRPr>
            </a:lvl1pPr>
          </a:lstStyle>
          <a:p>
            <a:r>
              <a:rPr lang="sv-SE"/>
              <a:t>Förnamn Efternamn, E-post, Telefonummer</a:t>
            </a:r>
          </a:p>
        </p:txBody>
      </p:sp>
      <p:sp>
        <p:nvSpPr>
          <p:cNvPr id="6" name="Platshållare för bildnummer 5">
            <a:extLst>
              <a:ext uri="{FF2B5EF4-FFF2-40B4-BE49-F238E27FC236}">
                <a16:creationId xmlns:a16="http://schemas.microsoft.com/office/drawing/2014/main" id="{CB8233C6-0A6B-44C2-A107-B64ECD6FD2A7}"/>
              </a:ext>
            </a:extLst>
          </p:cNvPr>
          <p:cNvSpPr>
            <a:spLocks noGrp="1"/>
          </p:cNvSpPr>
          <p:nvPr>
            <p:ph type="sldNum" sz="quarter" idx="4"/>
          </p:nvPr>
        </p:nvSpPr>
        <p:spPr>
          <a:xfrm>
            <a:off x="299048" y="6312307"/>
            <a:ext cx="385313" cy="135287"/>
          </a:xfrm>
          <a:prstGeom prst="rect">
            <a:avLst/>
          </a:prstGeom>
        </p:spPr>
        <p:txBody>
          <a:bodyPr vert="horz" lIns="91440" tIns="45720" rIns="91440" bIns="45720" rtlCol="0" anchor="ctr"/>
          <a:lstStyle>
            <a:lvl1pPr algn="ctr">
              <a:defRPr lang="sv-SE" sz="900" b="1" kern="1200" smtClean="0">
                <a:solidFill>
                  <a:schemeClr val="bg1"/>
                </a:solidFill>
                <a:latin typeface="+mn-lt"/>
                <a:ea typeface="+mn-ea"/>
                <a:cs typeface="+mn-cs"/>
              </a:defRPr>
            </a:lvl1pPr>
          </a:lstStyle>
          <a:p>
            <a:fld id="{CC6C322D-AE1A-4FC3-BA63-54BA2399C0D0}" type="slidenum">
              <a:rPr lang="sv-SE" smtClean="0"/>
              <a:pPr/>
              <a:t>‹#›</a:t>
            </a:fld>
            <a:endParaRPr lang="sv-SE" dirty="0"/>
          </a:p>
        </p:txBody>
      </p:sp>
    </p:spTree>
    <p:extLst>
      <p:ext uri="{BB962C8B-B14F-4D97-AF65-F5344CB8AC3E}">
        <p14:creationId xmlns:p14="http://schemas.microsoft.com/office/powerpoint/2010/main" val="1001875896"/>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3" r:id="rId3"/>
    <p:sldLayoutId id="2147483664" r:id="rId4"/>
    <p:sldLayoutId id="2147483665" r:id="rId5"/>
    <p:sldLayoutId id="2147483667" r:id="rId6"/>
    <p:sldLayoutId id="2147483669" r:id="rId7"/>
  </p:sldLayoutIdLst>
  <p:hf hdr="0" ftr="0"/>
  <p:txStyles>
    <p:titleStyle>
      <a:lvl1pPr algn="l" defTabSz="914400" rtl="0" eaLnBrk="1" latinLnBrk="0" hangingPunct="1">
        <a:lnSpc>
          <a:spcPct val="90000"/>
        </a:lnSpc>
        <a:spcBef>
          <a:spcPct val="0"/>
        </a:spcBef>
        <a:buNone/>
        <a:defRPr sz="4000" b="1" kern="1200">
          <a:solidFill>
            <a:schemeClr val="bg1"/>
          </a:solidFill>
          <a:latin typeface="+mj-lt"/>
          <a:ea typeface="+mj-ea"/>
          <a:cs typeface="+mj-cs"/>
        </a:defRPr>
      </a:lvl1pPr>
    </p:titleStyle>
    <p:bodyStyle>
      <a:lvl1pPr marL="187200" indent="-1764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1pPr>
      <a:lvl2pPr marL="367200" indent="-1764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2pPr>
      <a:lvl3pPr marL="554400" indent="-176400" algn="l" defTabSz="914400" rtl="0" eaLnBrk="1" latinLnBrk="0" hangingPunct="1">
        <a:lnSpc>
          <a:spcPct val="90000"/>
        </a:lnSpc>
        <a:spcBef>
          <a:spcPts val="500"/>
        </a:spcBef>
        <a:buFont typeface="Arial" panose="020B0604020202020204" pitchFamily="34" charset="0"/>
        <a:buChar char="•"/>
        <a:defRPr sz="1400" kern="1200">
          <a:solidFill>
            <a:schemeClr val="bg1"/>
          </a:solidFill>
          <a:latin typeface="+mn-lt"/>
          <a:ea typeface="+mn-ea"/>
          <a:cs typeface="+mn-cs"/>
        </a:defRPr>
      </a:lvl3pPr>
      <a:lvl4pPr marL="741600" indent="-1764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mn-cs"/>
        </a:defRPr>
      </a:lvl4pPr>
      <a:lvl5pPr marL="928800" indent="-176400" algn="l" defTabSz="914400" rtl="0" eaLnBrk="1" latinLnBrk="0" hangingPunct="1">
        <a:lnSpc>
          <a:spcPct val="90000"/>
        </a:lnSpc>
        <a:spcBef>
          <a:spcPts val="500"/>
        </a:spcBef>
        <a:buFont typeface="Arial" panose="020B0604020202020204" pitchFamily="34" charset="0"/>
        <a:buChar char="•"/>
        <a:defRPr sz="11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4"/>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C91CFE81-F7FA-43E5-B45D-CDEB2EA902B6}"/>
              </a:ext>
            </a:extLst>
          </p:cNvPr>
          <p:cNvSpPr>
            <a:spLocks noGrp="1"/>
          </p:cNvSpPr>
          <p:nvPr>
            <p:ph type="title"/>
          </p:nvPr>
        </p:nvSpPr>
        <p:spPr>
          <a:xfrm>
            <a:off x="720000" y="719999"/>
            <a:ext cx="10449445" cy="882000"/>
          </a:xfrm>
          <a:prstGeom prst="rect">
            <a:avLst/>
          </a:prstGeom>
        </p:spPr>
        <p:txBody>
          <a:bodyPr vert="horz" lIns="91440" tIns="45720" rIns="91440" bIns="45720" rtlCol="0" anchor="ctr">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F6190A12-B114-407F-92AC-FE350248D35B}"/>
              </a:ext>
            </a:extLst>
          </p:cNvPr>
          <p:cNvSpPr>
            <a:spLocks noGrp="1"/>
          </p:cNvSpPr>
          <p:nvPr>
            <p:ph type="body" idx="1"/>
          </p:nvPr>
        </p:nvSpPr>
        <p:spPr>
          <a:xfrm>
            <a:off x="720000" y="1718269"/>
            <a:ext cx="10449445" cy="3779780"/>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145C9334-6FD3-41C5-9E25-778C6EB4D885}"/>
              </a:ext>
            </a:extLst>
          </p:cNvPr>
          <p:cNvSpPr>
            <a:spLocks noGrp="1"/>
          </p:cNvSpPr>
          <p:nvPr>
            <p:ph type="dt" sz="half" idx="2"/>
          </p:nvPr>
        </p:nvSpPr>
        <p:spPr>
          <a:xfrm>
            <a:off x="720000" y="6312308"/>
            <a:ext cx="3600000" cy="135286"/>
          </a:xfrm>
          <a:prstGeom prst="rect">
            <a:avLst/>
          </a:prstGeom>
        </p:spPr>
        <p:txBody>
          <a:bodyPr vert="horz" lIns="91440" tIns="45720" rIns="91440" bIns="45720" rtlCol="0" anchor="ctr"/>
          <a:lstStyle>
            <a:lvl1pPr algn="l">
              <a:defRPr sz="900">
                <a:solidFill>
                  <a:schemeClr val="bg1"/>
                </a:solidFill>
              </a:defRPr>
            </a:lvl1pPr>
          </a:lstStyle>
          <a:p>
            <a:fld id="{B04ED80C-4242-45A6-8C34-D86C5782DC9E}" type="datetime1">
              <a:rPr lang="sv-SE" smtClean="0"/>
              <a:t>2024-10-09</a:t>
            </a:fld>
            <a:endParaRPr lang="sv-SE" dirty="0"/>
          </a:p>
        </p:txBody>
      </p:sp>
      <p:sp>
        <p:nvSpPr>
          <p:cNvPr id="5" name="Platshållare för sidfot 4">
            <a:extLst>
              <a:ext uri="{FF2B5EF4-FFF2-40B4-BE49-F238E27FC236}">
                <a16:creationId xmlns:a16="http://schemas.microsoft.com/office/drawing/2014/main" id="{536B50E6-62C5-4FCE-A55A-6273DBACFC1C}"/>
              </a:ext>
            </a:extLst>
          </p:cNvPr>
          <p:cNvSpPr>
            <a:spLocks noGrp="1"/>
          </p:cNvSpPr>
          <p:nvPr>
            <p:ph type="ftr" sz="quarter" idx="3"/>
          </p:nvPr>
        </p:nvSpPr>
        <p:spPr>
          <a:xfrm>
            <a:off x="720000" y="6474703"/>
            <a:ext cx="8640000" cy="135286"/>
          </a:xfrm>
          <a:prstGeom prst="rect">
            <a:avLst/>
          </a:prstGeom>
        </p:spPr>
        <p:txBody>
          <a:bodyPr vert="horz" lIns="91440" tIns="45720" rIns="91440" bIns="45720" rtlCol="0" anchor="ctr"/>
          <a:lstStyle>
            <a:lvl1pPr algn="l">
              <a:defRPr sz="900">
                <a:solidFill>
                  <a:schemeClr val="bg1"/>
                </a:solidFill>
              </a:defRPr>
            </a:lvl1pPr>
          </a:lstStyle>
          <a:p>
            <a:r>
              <a:rPr lang="sv-SE"/>
              <a:t>Förnamn Efternamn, E-post, Telefonummer</a:t>
            </a:r>
          </a:p>
        </p:txBody>
      </p:sp>
      <p:sp>
        <p:nvSpPr>
          <p:cNvPr id="6" name="Platshållare för bildnummer 5">
            <a:extLst>
              <a:ext uri="{FF2B5EF4-FFF2-40B4-BE49-F238E27FC236}">
                <a16:creationId xmlns:a16="http://schemas.microsoft.com/office/drawing/2014/main" id="{CB8233C6-0A6B-44C2-A107-B64ECD6FD2A7}"/>
              </a:ext>
            </a:extLst>
          </p:cNvPr>
          <p:cNvSpPr>
            <a:spLocks noGrp="1"/>
          </p:cNvSpPr>
          <p:nvPr>
            <p:ph type="sldNum" sz="quarter" idx="4"/>
          </p:nvPr>
        </p:nvSpPr>
        <p:spPr>
          <a:xfrm>
            <a:off x="299048" y="6312307"/>
            <a:ext cx="385313" cy="135287"/>
          </a:xfrm>
          <a:prstGeom prst="rect">
            <a:avLst/>
          </a:prstGeom>
        </p:spPr>
        <p:txBody>
          <a:bodyPr vert="horz" lIns="91440" tIns="45720" rIns="91440" bIns="45720" rtlCol="0" anchor="ctr"/>
          <a:lstStyle>
            <a:lvl1pPr algn="ctr">
              <a:defRPr lang="sv-SE" sz="900" b="1" kern="1200" smtClean="0">
                <a:solidFill>
                  <a:schemeClr val="bg1"/>
                </a:solidFill>
                <a:latin typeface="+mn-lt"/>
                <a:ea typeface="+mn-ea"/>
                <a:cs typeface="+mn-cs"/>
              </a:defRPr>
            </a:lvl1pPr>
          </a:lstStyle>
          <a:p>
            <a:fld id="{CC6C322D-AE1A-4FC3-BA63-54BA2399C0D0}" type="slidenum">
              <a:rPr lang="sv-SE" smtClean="0"/>
              <a:pPr/>
              <a:t>‹#›</a:t>
            </a:fld>
            <a:endParaRPr lang="sv-SE" dirty="0"/>
          </a:p>
        </p:txBody>
      </p:sp>
      <p:pic>
        <p:nvPicPr>
          <p:cNvPr id="7" name="Bildobjekt 6" descr="En bild som visar text&#10;&#10;Automatiskt genererad beskrivning">
            <a:extLst>
              <a:ext uri="{FF2B5EF4-FFF2-40B4-BE49-F238E27FC236}">
                <a16:creationId xmlns:a16="http://schemas.microsoft.com/office/drawing/2014/main" id="{9339EECC-3475-C3EE-0214-178E63BB8BBF}"/>
              </a:ext>
            </a:extLst>
          </p:cNvPr>
          <p:cNvPicPr>
            <a:picLocks noChangeAspect="1"/>
          </p:cNvPicPr>
          <p:nvPr userDrawn="1"/>
        </p:nvPicPr>
        <p:blipFill rotWithShape="1">
          <a:blip r:embed="rId11">
            <a:extLst>
              <a:ext uri="{28A0092B-C50C-407E-A947-70E740481C1C}">
                <a14:useLocalDpi xmlns:a14="http://schemas.microsoft.com/office/drawing/2010/main" val="0"/>
              </a:ext>
            </a:extLst>
          </a:blip>
          <a:srcRect l="53641"/>
          <a:stretch/>
        </p:blipFill>
        <p:spPr>
          <a:xfrm>
            <a:off x="10182638" y="5861846"/>
            <a:ext cx="1718987" cy="916957"/>
          </a:xfrm>
          <a:prstGeom prst="rect">
            <a:avLst/>
          </a:prstGeom>
        </p:spPr>
      </p:pic>
    </p:spTree>
    <p:extLst>
      <p:ext uri="{BB962C8B-B14F-4D97-AF65-F5344CB8AC3E}">
        <p14:creationId xmlns:p14="http://schemas.microsoft.com/office/powerpoint/2010/main" val="761356712"/>
      </p:ext>
    </p:extLst>
  </p:cSld>
  <p:clrMap bg1="lt1" tx1="dk1" bg2="lt2" tx2="dk2" accent1="accent1" accent2="accent2" accent3="accent3" accent4="accent4" accent5="accent5" accent6="accent6" hlink="hlink" folHlink="folHlink"/>
  <p:sldLayoutIdLst>
    <p:sldLayoutId id="2147483688" r:id="rId1"/>
    <p:sldLayoutId id="2147483694" r:id="rId2"/>
    <p:sldLayoutId id="2147483689" r:id="rId3"/>
    <p:sldLayoutId id="2147483693" r:id="rId4"/>
    <p:sldLayoutId id="2147483695" r:id="rId5"/>
    <p:sldLayoutId id="2147483696" r:id="rId6"/>
    <p:sldLayoutId id="2147483697" r:id="rId7"/>
    <p:sldLayoutId id="2147483699" r:id="rId8"/>
    <p:sldLayoutId id="2147483701" r:id="rId9"/>
  </p:sldLayoutIdLst>
  <p:hf hdr="0" ftr="0"/>
  <p:txStyles>
    <p:titleStyle>
      <a:lvl1pPr algn="l" defTabSz="914400" rtl="0" eaLnBrk="1" latinLnBrk="0" hangingPunct="1">
        <a:lnSpc>
          <a:spcPct val="90000"/>
        </a:lnSpc>
        <a:spcBef>
          <a:spcPct val="0"/>
        </a:spcBef>
        <a:buNone/>
        <a:defRPr sz="4000" b="1" kern="1200">
          <a:solidFill>
            <a:schemeClr val="bg1"/>
          </a:solidFill>
          <a:latin typeface="+mj-lt"/>
          <a:ea typeface="+mj-ea"/>
          <a:cs typeface="+mj-cs"/>
        </a:defRPr>
      </a:lvl1pPr>
    </p:titleStyle>
    <p:bodyStyle>
      <a:lvl1pPr marL="187200" indent="-1764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1pPr>
      <a:lvl2pPr marL="367200" indent="-1764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2pPr>
      <a:lvl3pPr marL="554400" indent="-176400" algn="l" defTabSz="914400" rtl="0" eaLnBrk="1" latinLnBrk="0" hangingPunct="1">
        <a:lnSpc>
          <a:spcPct val="90000"/>
        </a:lnSpc>
        <a:spcBef>
          <a:spcPts val="500"/>
        </a:spcBef>
        <a:buFont typeface="Arial" panose="020B0604020202020204" pitchFamily="34" charset="0"/>
        <a:buChar char="•"/>
        <a:defRPr sz="1400" kern="1200">
          <a:solidFill>
            <a:schemeClr val="bg1"/>
          </a:solidFill>
          <a:latin typeface="+mn-lt"/>
          <a:ea typeface="+mn-ea"/>
          <a:cs typeface="+mn-cs"/>
        </a:defRPr>
      </a:lvl3pPr>
      <a:lvl4pPr marL="741600" indent="-1764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mn-cs"/>
        </a:defRPr>
      </a:lvl4pPr>
      <a:lvl5pPr marL="928800" indent="-176400" algn="l" defTabSz="914400" rtl="0" eaLnBrk="1" latinLnBrk="0" hangingPunct="1">
        <a:lnSpc>
          <a:spcPct val="90000"/>
        </a:lnSpc>
        <a:spcBef>
          <a:spcPts val="500"/>
        </a:spcBef>
        <a:buFont typeface="Arial" panose="020B0604020202020204" pitchFamily="34" charset="0"/>
        <a:buChar char="•"/>
        <a:defRPr sz="11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C91CFE81-F7FA-43E5-B45D-CDEB2EA902B6}"/>
              </a:ext>
            </a:extLst>
          </p:cNvPr>
          <p:cNvSpPr>
            <a:spLocks noGrp="1"/>
          </p:cNvSpPr>
          <p:nvPr>
            <p:ph type="title"/>
          </p:nvPr>
        </p:nvSpPr>
        <p:spPr>
          <a:xfrm>
            <a:off x="720000" y="719999"/>
            <a:ext cx="10449445" cy="882000"/>
          </a:xfrm>
          <a:prstGeom prst="rect">
            <a:avLst/>
          </a:prstGeom>
        </p:spPr>
        <p:txBody>
          <a:bodyPr vert="horz" lIns="91440" tIns="45720" rIns="91440" bIns="45720" rtlCol="0" anchor="ctr">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F6190A12-B114-407F-92AC-FE350248D35B}"/>
              </a:ext>
            </a:extLst>
          </p:cNvPr>
          <p:cNvSpPr>
            <a:spLocks noGrp="1"/>
          </p:cNvSpPr>
          <p:nvPr>
            <p:ph type="body" idx="1"/>
          </p:nvPr>
        </p:nvSpPr>
        <p:spPr>
          <a:xfrm>
            <a:off x="720000" y="1718269"/>
            <a:ext cx="10449445" cy="3779780"/>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145C9334-6FD3-41C5-9E25-778C6EB4D885}"/>
              </a:ext>
            </a:extLst>
          </p:cNvPr>
          <p:cNvSpPr>
            <a:spLocks noGrp="1"/>
          </p:cNvSpPr>
          <p:nvPr>
            <p:ph type="dt" sz="half" idx="2"/>
          </p:nvPr>
        </p:nvSpPr>
        <p:spPr>
          <a:xfrm>
            <a:off x="720000" y="6312308"/>
            <a:ext cx="3600000" cy="135286"/>
          </a:xfrm>
          <a:prstGeom prst="rect">
            <a:avLst/>
          </a:prstGeom>
        </p:spPr>
        <p:txBody>
          <a:bodyPr vert="horz" lIns="91440" tIns="45720" rIns="91440" bIns="45720" rtlCol="0" anchor="ctr"/>
          <a:lstStyle>
            <a:lvl1pPr algn="l">
              <a:defRPr sz="900">
                <a:solidFill>
                  <a:schemeClr val="tx1"/>
                </a:solidFill>
              </a:defRPr>
            </a:lvl1pPr>
          </a:lstStyle>
          <a:p>
            <a:fld id="{5D3D38AF-0FB2-4207-BD2F-11491E7E8EB2}" type="datetime1">
              <a:rPr lang="sv-SE" smtClean="0"/>
              <a:t>2024-10-09</a:t>
            </a:fld>
            <a:endParaRPr lang="sv-SE" dirty="0"/>
          </a:p>
        </p:txBody>
      </p:sp>
      <p:sp>
        <p:nvSpPr>
          <p:cNvPr id="5" name="Platshållare för sidfot 4">
            <a:extLst>
              <a:ext uri="{FF2B5EF4-FFF2-40B4-BE49-F238E27FC236}">
                <a16:creationId xmlns:a16="http://schemas.microsoft.com/office/drawing/2014/main" id="{536B50E6-62C5-4FCE-A55A-6273DBACFC1C}"/>
              </a:ext>
            </a:extLst>
          </p:cNvPr>
          <p:cNvSpPr>
            <a:spLocks noGrp="1"/>
          </p:cNvSpPr>
          <p:nvPr>
            <p:ph type="ftr" sz="quarter" idx="3"/>
          </p:nvPr>
        </p:nvSpPr>
        <p:spPr>
          <a:xfrm>
            <a:off x="720000" y="6474703"/>
            <a:ext cx="8640000" cy="135286"/>
          </a:xfrm>
          <a:prstGeom prst="rect">
            <a:avLst/>
          </a:prstGeom>
        </p:spPr>
        <p:txBody>
          <a:bodyPr vert="horz" lIns="91440" tIns="45720" rIns="91440" bIns="45720" rtlCol="0" anchor="ctr"/>
          <a:lstStyle>
            <a:lvl1pPr algn="l">
              <a:defRPr sz="900">
                <a:solidFill>
                  <a:schemeClr val="tx1"/>
                </a:solidFill>
              </a:defRPr>
            </a:lvl1pPr>
          </a:lstStyle>
          <a:p>
            <a:pPr algn="l"/>
            <a:r>
              <a:rPr lang="sv-SE" dirty="0"/>
              <a:t>Förnamn Efternamn, E-post, </a:t>
            </a:r>
            <a:r>
              <a:rPr lang="sv-SE" dirty="0" err="1"/>
              <a:t>Telefonummer</a:t>
            </a:r>
            <a:endParaRPr lang="sv-SE"/>
          </a:p>
        </p:txBody>
      </p:sp>
      <p:sp>
        <p:nvSpPr>
          <p:cNvPr id="6" name="Platshållare för bildnummer 5">
            <a:extLst>
              <a:ext uri="{FF2B5EF4-FFF2-40B4-BE49-F238E27FC236}">
                <a16:creationId xmlns:a16="http://schemas.microsoft.com/office/drawing/2014/main" id="{CB8233C6-0A6B-44C2-A107-B64ECD6FD2A7}"/>
              </a:ext>
            </a:extLst>
          </p:cNvPr>
          <p:cNvSpPr>
            <a:spLocks noGrp="1"/>
          </p:cNvSpPr>
          <p:nvPr>
            <p:ph type="sldNum" sz="quarter" idx="4"/>
          </p:nvPr>
        </p:nvSpPr>
        <p:spPr>
          <a:xfrm>
            <a:off x="299048" y="6312307"/>
            <a:ext cx="385313" cy="135287"/>
          </a:xfrm>
          <a:prstGeom prst="rect">
            <a:avLst/>
          </a:prstGeom>
        </p:spPr>
        <p:txBody>
          <a:bodyPr vert="horz" lIns="91440" tIns="45720" rIns="91440" bIns="45720" rtlCol="0" anchor="ctr"/>
          <a:lstStyle>
            <a:lvl1pPr algn="ctr">
              <a:defRPr lang="sv-SE" sz="900" b="1" kern="1200" smtClean="0">
                <a:solidFill>
                  <a:schemeClr val="tx1"/>
                </a:solidFill>
                <a:latin typeface="+mn-lt"/>
                <a:ea typeface="+mn-ea"/>
                <a:cs typeface="+mn-cs"/>
              </a:defRPr>
            </a:lvl1pPr>
          </a:lstStyle>
          <a:p>
            <a:fld id="{CC6C322D-AE1A-4FC3-BA63-54BA2399C0D0}" type="slidenum">
              <a:rPr lang="sv-SE" smtClean="0"/>
              <a:pPr/>
              <a:t>‹#›</a:t>
            </a:fld>
            <a:endParaRPr lang="sv-SE" dirty="0"/>
          </a:p>
        </p:txBody>
      </p:sp>
      <p:pic>
        <p:nvPicPr>
          <p:cNvPr id="7" name="Bildobjekt 6" descr="En bild som visar text&#10;&#10;Automatiskt genererad beskrivning">
            <a:extLst>
              <a:ext uri="{FF2B5EF4-FFF2-40B4-BE49-F238E27FC236}">
                <a16:creationId xmlns:a16="http://schemas.microsoft.com/office/drawing/2014/main" id="{B4C68916-F57C-83B9-1A1E-0CC8910DBDA4}"/>
              </a:ext>
            </a:extLst>
          </p:cNvPr>
          <p:cNvPicPr>
            <a:picLocks noChangeAspect="1"/>
          </p:cNvPicPr>
          <p:nvPr userDrawn="1"/>
        </p:nvPicPr>
        <p:blipFill rotWithShape="1">
          <a:blip r:embed="rId9">
            <a:extLst>
              <a:ext uri="{28A0092B-C50C-407E-A947-70E740481C1C}">
                <a14:useLocalDpi xmlns:a14="http://schemas.microsoft.com/office/drawing/2010/main" val="0"/>
              </a:ext>
            </a:extLst>
          </a:blip>
          <a:srcRect l="52569"/>
          <a:stretch/>
        </p:blipFill>
        <p:spPr>
          <a:xfrm>
            <a:off x="10142882" y="5861846"/>
            <a:ext cx="1758743" cy="916957"/>
          </a:xfrm>
          <a:prstGeom prst="rect">
            <a:avLst/>
          </a:prstGeom>
        </p:spPr>
      </p:pic>
    </p:spTree>
    <p:extLst>
      <p:ext uri="{BB962C8B-B14F-4D97-AF65-F5344CB8AC3E}">
        <p14:creationId xmlns:p14="http://schemas.microsoft.com/office/powerpoint/2010/main" val="4120268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7" r:id="rId7"/>
  </p:sldLayoutIdLst>
  <p:hf hdr="0" ftr="0"/>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187200" indent="-1764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1pPr>
      <a:lvl2pPr marL="367200" indent="-1764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554400" indent="-1764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741600" indent="-1764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928800" indent="-1764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705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s://meet.fmv.se/mans.torbiornsson/6CWYMT0R"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02ADBB-A690-A05D-2EDD-29FB792510D0}"/>
              </a:ext>
            </a:extLst>
          </p:cNvPr>
          <p:cNvSpPr>
            <a:spLocks noGrp="1"/>
          </p:cNvSpPr>
          <p:nvPr>
            <p:ph type="title"/>
          </p:nvPr>
        </p:nvSpPr>
        <p:spPr/>
        <p:txBody>
          <a:bodyPr/>
          <a:lstStyle/>
          <a:p>
            <a:r>
              <a:rPr lang="sv-SE" dirty="0"/>
              <a:t>Underhållsplan i Teamcenter</a:t>
            </a:r>
          </a:p>
        </p:txBody>
      </p:sp>
      <p:sp>
        <p:nvSpPr>
          <p:cNvPr id="3" name="Platshållare för innehåll 2">
            <a:extLst>
              <a:ext uri="{FF2B5EF4-FFF2-40B4-BE49-F238E27FC236}">
                <a16:creationId xmlns:a16="http://schemas.microsoft.com/office/drawing/2014/main" id="{B06B0083-86BC-E728-4002-8886DAD73496}"/>
              </a:ext>
            </a:extLst>
          </p:cNvPr>
          <p:cNvSpPr>
            <a:spLocks noGrp="1"/>
          </p:cNvSpPr>
          <p:nvPr>
            <p:ph idx="1"/>
          </p:nvPr>
        </p:nvSpPr>
        <p:spPr/>
        <p:txBody>
          <a:bodyPr/>
          <a:lstStyle/>
          <a:p>
            <a:pPr marL="10800" indent="0">
              <a:buNone/>
            </a:pPr>
            <a:r>
              <a:rPr lang="sv-SE" dirty="0"/>
              <a:t>I samband med acceptanstester för Underhållsplan inför Release 6.0 i november 2024 identifierades utmaningar och problem inom migrering av information från PSUHP till Teamcenter. Det har därför fattats beslut om att senarelägga avlösningen av PSUHP till den 11 februari 2025 för att möjliggöra fullständiga kvalitativa tester avseende avlösningen av PSUHP.  </a:t>
            </a:r>
          </a:p>
          <a:p>
            <a:pPr marL="10800" indent="0">
              <a:buNone/>
            </a:pPr>
            <a:endParaRPr lang="sv-SE" dirty="0"/>
          </a:p>
          <a:p>
            <a:pPr marL="10800" indent="0">
              <a:buNone/>
            </a:pPr>
            <a:r>
              <a:rPr lang="sv-SE" dirty="0"/>
              <a:t>Systemlösningen i Teamcenter kommer däremot att driftsättas enligt plan den 19 november 2024 då produktion av underhållsplaner i Teamcenter tillgängliggörs. Inledningsvis kommer ett fåtal utpekade system att påbörja produktion av UHP i Teamcenter i syfte att inhämta erfarenhet till det nya arbetssättet. Det kommer även innebära betydande erfarenheter som är värdefulla när PSUHP avlöses.</a:t>
            </a:r>
          </a:p>
          <a:p>
            <a:pPr marL="10800" indent="0">
              <a:buNone/>
            </a:pPr>
            <a:endParaRPr lang="sv-SE" dirty="0"/>
          </a:p>
          <a:p>
            <a:pPr marL="10800" indent="0">
              <a:buNone/>
            </a:pPr>
            <a:r>
              <a:rPr lang="sv-SE" dirty="0"/>
              <a:t>Det innebär även att nedstängningen av Teamcenter förkortas till att ske från 2024-11-15, kl16:00  till </a:t>
            </a:r>
            <a:br>
              <a:rPr lang="sv-SE" dirty="0"/>
            </a:br>
            <a:r>
              <a:rPr lang="sv-SE" dirty="0"/>
              <a:t>2024-11-19, </a:t>
            </a:r>
            <a:r>
              <a:rPr lang="sv-SE" dirty="0" err="1"/>
              <a:t>kl</a:t>
            </a:r>
            <a:r>
              <a:rPr lang="sv-SE" dirty="0"/>
              <a:t> 08:00 </a:t>
            </a:r>
          </a:p>
          <a:p>
            <a:pPr marL="10800" indent="0">
              <a:buNone/>
            </a:pPr>
            <a:endParaRPr lang="sv-SE" dirty="0"/>
          </a:p>
          <a:p>
            <a:pPr marL="10800" indent="0">
              <a:buNone/>
            </a:pPr>
            <a:r>
              <a:rPr lang="sv-SE" dirty="0"/>
              <a:t>Mer information kommer löpande att anges och ett stort informationsmöte kommer genomföras via Skype 2024-11-07 </a:t>
            </a:r>
            <a:r>
              <a:rPr lang="sv-SE" dirty="0" err="1"/>
              <a:t>kl</a:t>
            </a:r>
            <a:r>
              <a:rPr lang="sv-SE" dirty="0"/>
              <a:t> 9:00 – 11:00. länk: </a:t>
            </a:r>
            <a:r>
              <a:rPr lang="sv-SE" sz="1800" u="sng" dirty="0" err="1">
                <a:solidFill>
                  <a:srgbClr val="FF0000"/>
                </a:solidFill>
                <a:effectLst/>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Join</a:t>
            </a:r>
            <a:r>
              <a:rPr lang="sv-SE" sz="1800" u="sng" dirty="0">
                <a:solidFill>
                  <a:srgbClr val="FF0000"/>
                </a:solidFill>
                <a:effectLst/>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 Skype Meeting</a:t>
            </a:r>
            <a:r>
              <a:rPr lang="sv-SE" sz="1800" dirty="0">
                <a:solidFill>
                  <a:srgbClr val="FF0000"/>
                </a:solidFill>
                <a:effectLst/>
                <a:latin typeface="Calibri" panose="020F0502020204030204" pitchFamily="34" charset="0"/>
                <a:ea typeface="Calibri" panose="020F0502020204030204" pitchFamily="34" charset="0"/>
              </a:rPr>
              <a:t>  </a:t>
            </a:r>
            <a:r>
              <a:rPr lang="sv-SE" sz="1800" u="sng" dirty="0">
                <a:solidFill>
                  <a:srgbClr val="FF0000"/>
                </a:solidFill>
                <a:effectLst/>
                <a:latin typeface="Calibri" panose="020F0502020204030204" pitchFamily="34" charset="0"/>
                <a:ea typeface="Calibri" panose="020F0502020204030204" pitchFamily="34" charset="0"/>
              </a:rPr>
              <a:t> </a:t>
            </a:r>
            <a:r>
              <a:rPr lang="sv-SE" sz="1800" dirty="0">
                <a:solidFill>
                  <a:srgbClr val="FF0000"/>
                </a:solidFill>
                <a:effectLst/>
                <a:latin typeface="Calibri" panose="020F0502020204030204" pitchFamily="34" charset="0"/>
                <a:ea typeface="Calibri" panose="020F0502020204030204" pitchFamily="34" charset="0"/>
              </a:rPr>
              <a:t>  </a:t>
            </a:r>
            <a:r>
              <a:rPr lang="sv-SE" sz="1800" u="sng" dirty="0">
                <a:solidFill>
                  <a:srgbClr val="FF0000"/>
                </a:solidFill>
                <a:effectLst/>
                <a:latin typeface="Calibri" panose="020F0502020204030204" pitchFamily="34" charset="0"/>
                <a:ea typeface="Calibri" panose="020F0502020204030204" pitchFamily="34" charset="0"/>
              </a:rPr>
              <a:t> </a:t>
            </a:r>
            <a:endParaRPr lang="sv-SE" sz="1800" dirty="0">
              <a:solidFill>
                <a:srgbClr val="FF0000"/>
              </a:solidFill>
              <a:effectLst/>
              <a:latin typeface="Calibri" panose="020F0502020204030204" pitchFamily="34" charset="0"/>
              <a:ea typeface="Calibri" panose="020F0502020204030204" pitchFamily="34" charset="0"/>
            </a:endParaRPr>
          </a:p>
          <a:p>
            <a:pPr marL="10800" indent="0">
              <a:buNone/>
            </a:pPr>
            <a:endParaRPr lang="sv-SE" dirty="0"/>
          </a:p>
        </p:txBody>
      </p:sp>
      <p:sp>
        <p:nvSpPr>
          <p:cNvPr id="4" name="Platshållare för datum 3">
            <a:extLst>
              <a:ext uri="{FF2B5EF4-FFF2-40B4-BE49-F238E27FC236}">
                <a16:creationId xmlns:a16="http://schemas.microsoft.com/office/drawing/2014/main" id="{00E7D482-40C4-E1D2-2B7F-D216E199B25E}"/>
              </a:ext>
            </a:extLst>
          </p:cNvPr>
          <p:cNvSpPr>
            <a:spLocks noGrp="1"/>
          </p:cNvSpPr>
          <p:nvPr>
            <p:ph type="dt" sz="half" idx="10"/>
          </p:nvPr>
        </p:nvSpPr>
        <p:spPr/>
        <p:txBody>
          <a:bodyPr/>
          <a:lstStyle/>
          <a:p>
            <a:fld id="{F8F1FA7B-4712-4B0F-A043-ED92281042C2}" type="datetime1">
              <a:rPr lang="sv-SE" smtClean="0"/>
              <a:t>2024-10-09</a:t>
            </a:fld>
            <a:endParaRPr lang="sv-SE"/>
          </a:p>
        </p:txBody>
      </p:sp>
      <p:sp>
        <p:nvSpPr>
          <p:cNvPr id="5" name="Platshållare för bildnummer 4">
            <a:extLst>
              <a:ext uri="{FF2B5EF4-FFF2-40B4-BE49-F238E27FC236}">
                <a16:creationId xmlns:a16="http://schemas.microsoft.com/office/drawing/2014/main" id="{CC3345E8-B9DE-B37A-401F-8E936640088C}"/>
              </a:ext>
            </a:extLst>
          </p:cNvPr>
          <p:cNvSpPr>
            <a:spLocks noGrp="1"/>
          </p:cNvSpPr>
          <p:nvPr>
            <p:ph type="sldNum" sz="quarter" idx="12"/>
          </p:nvPr>
        </p:nvSpPr>
        <p:spPr/>
        <p:txBody>
          <a:bodyPr/>
          <a:lstStyle/>
          <a:p>
            <a:fld id="{CC6C322D-AE1A-4FC3-BA63-54BA2399C0D0}" type="slidenum">
              <a:rPr lang="sv-SE" smtClean="0"/>
              <a:t>1</a:t>
            </a:fld>
            <a:endParaRPr lang="sv-SE"/>
          </a:p>
        </p:txBody>
      </p:sp>
    </p:spTree>
    <p:extLst>
      <p:ext uri="{BB962C8B-B14F-4D97-AF65-F5344CB8AC3E}">
        <p14:creationId xmlns:p14="http://schemas.microsoft.com/office/powerpoint/2010/main" val="1058421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4D9F901-2A58-4B2C-836D-D0FE3CC2C2AD}"/>
              </a:ext>
            </a:extLst>
          </p:cNvPr>
          <p:cNvSpPr>
            <a:spLocks noGrp="1"/>
          </p:cNvSpPr>
          <p:nvPr>
            <p:ph type="title"/>
          </p:nvPr>
        </p:nvSpPr>
        <p:spPr/>
        <p:txBody>
          <a:bodyPr/>
          <a:lstStyle/>
          <a:p>
            <a:r>
              <a:rPr lang="sv-SE" dirty="0"/>
              <a:t>Tidpunkter</a:t>
            </a:r>
          </a:p>
        </p:txBody>
      </p:sp>
      <p:graphicFrame>
        <p:nvGraphicFramePr>
          <p:cNvPr id="6" name="Tabell 6">
            <a:extLst>
              <a:ext uri="{FF2B5EF4-FFF2-40B4-BE49-F238E27FC236}">
                <a16:creationId xmlns:a16="http://schemas.microsoft.com/office/drawing/2014/main" id="{0C383B4A-5177-4EA4-82F6-9C6FADFF5A89}"/>
              </a:ext>
            </a:extLst>
          </p:cNvPr>
          <p:cNvGraphicFramePr>
            <a:graphicFrameLocks noGrp="1"/>
          </p:cNvGraphicFramePr>
          <p:nvPr>
            <p:ph idx="1"/>
            <p:extLst>
              <p:ext uri="{D42A27DB-BD31-4B8C-83A1-F6EECF244321}">
                <p14:modId xmlns:p14="http://schemas.microsoft.com/office/powerpoint/2010/main" val="3335444246"/>
              </p:ext>
            </p:extLst>
          </p:nvPr>
        </p:nvGraphicFramePr>
        <p:xfrm>
          <a:off x="720725" y="1717675"/>
          <a:ext cx="10448924" cy="3708400"/>
        </p:xfrm>
        <a:graphic>
          <a:graphicData uri="http://schemas.openxmlformats.org/drawingml/2006/table">
            <a:tbl>
              <a:tblPr firstRow="1" bandRow="1">
                <a:tableStyleId>{5C22544A-7EE6-4342-B048-85BDC9FD1C3A}</a:tableStyleId>
              </a:tblPr>
              <a:tblGrid>
                <a:gridCol w="2710452">
                  <a:extLst>
                    <a:ext uri="{9D8B030D-6E8A-4147-A177-3AD203B41FA5}">
                      <a16:colId xmlns:a16="http://schemas.microsoft.com/office/drawing/2014/main" val="3181188467"/>
                    </a:ext>
                  </a:extLst>
                </a:gridCol>
                <a:gridCol w="7738472">
                  <a:extLst>
                    <a:ext uri="{9D8B030D-6E8A-4147-A177-3AD203B41FA5}">
                      <a16:colId xmlns:a16="http://schemas.microsoft.com/office/drawing/2014/main" val="1738577822"/>
                    </a:ext>
                  </a:extLst>
                </a:gridCol>
              </a:tblGrid>
              <a:tr h="370840">
                <a:tc>
                  <a:txBody>
                    <a:bodyPr/>
                    <a:lstStyle/>
                    <a:p>
                      <a:r>
                        <a:rPr lang="sv-SE" dirty="0"/>
                        <a:t>Datum</a:t>
                      </a:r>
                    </a:p>
                  </a:txBody>
                  <a:tcPr/>
                </a:tc>
                <a:tc>
                  <a:txBody>
                    <a:bodyPr/>
                    <a:lstStyle/>
                    <a:p>
                      <a:r>
                        <a:rPr lang="sv-SE" dirty="0"/>
                        <a:t>Vad</a:t>
                      </a:r>
                    </a:p>
                  </a:txBody>
                  <a:tcPr/>
                </a:tc>
                <a:extLst>
                  <a:ext uri="{0D108BD9-81ED-4DB2-BD59-A6C34878D82A}">
                    <a16:rowId xmlns:a16="http://schemas.microsoft.com/office/drawing/2014/main" val="1069695837"/>
                  </a:ext>
                </a:extLst>
              </a:tr>
              <a:tr h="370840">
                <a:tc>
                  <a:txBody>
                    <a:bodyPr/>
                    <a:lstStyle/>
                    <a:p>
                      <a:r>
                        <a:rPr lang="sv-SE"/>
                        <a:t>2024-10-25</a:t>
                      </a:r>
                      <a:endParaRPr lang="sv-SE" dirty="0"/>
                    </a:p>
                  </a:txBody>
                  <a:tcPr/>
                </a:tc>
                <a:tc>
                  <a:txBody>
                    <a:bodyPr/>
                    <a:lstStyle/>
                    <a:p>
                      <a:r>
                        <a:rPr lang="sv-SE" dirty="0" err="1"/>
                        <a:t>Migreringsomfattning</a:t>
                      </a:r>
                      <a:r>
                        <a:rPr lang="sv-SE" dirty="0"/>
                        <a:t> inlämnad</a:t>
                      </a:r>
                    </a:p>
                  </a:txBody>
                  <a:tcPr/>
                </a:tc>
                <a:extLst>
                  <a:ext uri="{0D108BD9-81ED-4DB2-BD59-A6C34878D82A}">
                    <a16:rowId xmlns:a16="http://schemas.microsoft.com/office/drawing/2014/main" val="720356836"/>
                  </a:ext>
                </a:extLst>
              </a:tr>
              <a:tr h="370840">
                <a:tc>
                  <a:txBody>
                    <a:bodyPr/>
                    <a:lstStyle/>
                    <a:p>
                      <a:r>
                        <a:rPr lang="sv-SE" dirty="0"/>
                        <a:t>2024-11-15, 16:00</a:t>
                      </a:r>
                    </a:p>
                  </a:txBody>
                  <a:tcPr/>
                </a:tc>
                <a:tc>
                  <a:txBody>
                    <a:bodyPr/>
                    <a:lstStyle/>
                    <a:p>
                      <a:r>
                        <a:rPr lang="sv-SE" dirty="0"/>
                        <a:t>Start driftsättning release 6.0</a:t>
                      </a:r>
                    </a:p>
                  </a:txBody>
                  <a:tcPr/>
                </a:tc>
                <a:extLst>
                  <a:ext uri="{0D108BD9-81ED-4DB2-BD59-A6C34878D82A}">
                    <a16:rowId xmlns:a16="http://schemas.microsoft.com/office/drawing/2014/main" val="3227903992"/>
                  </a:ext>
                </a:extLst>
              </a:tr>
              <a:tr h="370840">
                <a:tc>
                  <a:txBody>
                    <a:bodyPr/>
                    <a:lstStyle/>
                    <a:p>
                      <a:r>
                        <a:rPr lang="sv-SE" dirty="0"/>
                        <a:t>2024-11-19, 08:00</a:t>
                      </a:r>
                    </a:p>
                  </a:txBody>
                  <a:tcPr/>
                </a:tc>
                <a:tc>
                  <a:txBody>
                    <a:bodyPr/>
                    <a:lstStyle/>
                    <a:p>
                      <a:r>
                        <a:rPr lang="sv-SE" dirty="0"/>
                        <a:t>Start Release 6.0</a:t>
                      </a:r>
                    </a:p>
                  </a:txBody>
                  <a:tcPr/>
                </a:tc>
                <a:extLst>
                  <a:ext uri="{0D108BD9-81ED-4DB2-BD59-A6C34878D82A}">
                    <a16:rowId xmlns:a16="http://schemas.microsoft.com/office/drawing/2014/main" val="347958913"/>
                  </a:ext>
                </a:extLst>
              </a:tr>
              <a:tr h="370840">
                <a:tc>
                  <a:txBody>
                    <a:bodyPr/>
                    <a:lstStyle/>
                    <a:p>
                      <a:r>
                        <a:rPr lang="sv-SE" dirty="0"/>
                        <a:t>2024-12-20</a:t>
                      </a:r>
                    </a:p>
                  </a:txBody>
                  <a:tcPr/>
                </a:tc>
                <a:tc>
                  <a:txBody>
                    <a:bodyPr/>
                    <a:lstStyle/>
                    <a:p>
                      <a:r>
                        <a:rPr lang="sv-SE" dirty="0"/>
                        <a:t>Inlämning av Roller och behörigheter för UHP för Release 6.1</a:t>
                      </a:r>
                    </a:p>
                  </a:txBody>
                  <a:tcPr/>
                </a:tc>
                <a:extLst>
                  <a:ext uri="{0D108BD9-81ED-4DB2-BD59-A6C34878D82A}">
                    <a16:rowId xmlns:a16="http://schemas.microsoft.com/office/drawing/2014/main" val="4198627840"/>
                  </a:ext>
                </a:extLst>
              </a:tr>
              <a:tr h="370840">
                <a:tc>
                  <a:txBody>
                    <a:bodyPr/>
                    <a:lstStyle/>
                    <a:p>
                      <a:r>
                        <a:rPr lang="sv-SE" dirty="0"/>
                        <a:t>2025-01-24, </a:t>
                      </a:r>
                      <a:r>
                        <a:rPr lang="sv-SE" dirty="0" err="1"/>
                        <a:t>kl</a:t>
                      </a:r>
                      <a:r>
                        <a:rPr lang="sv-SE" dirty="0"/>
                        <a:t> 17:00</a:t>
                      </a:r>
                    </a:p>
                  </a:txBody>
                  <a:tcPr/>
                </a:tc>
                <a:tc>
                  <a:txBody>
                    <a:bodyPr/>
                    <a:lstStyle/>
                    <a:p>
                      <a:r>
                        <a:rPr lang="sv-SE" dirty="0"/>
                        <a:t>Produktionsextrakt av data från PSUHP tas, PSUHP sätts i ”read </a:t>
                      </a:r>
                      <a:r>
                        <a:rPr lang="sv-SE" dirty="0" err="1"/>
                        <a:t>Only</a:t>
                      </a:r>
                      <a:r>
                        <a:rPr lang="sv-SE" dirty="0"/>
                        <a:t>”</a:t>
                      </a:r>
                    </a:p>
                  </a:txBody>
                  <a:tcPr/>
                </a:tc>
                <a:extLst>
                  <a:ext uri="{0D108BD9-81ED-4DB2-BD59-A6C34878D82A}">
                    <a16:rowId xmlns:a16="http://schemas.microsoft.com/office/drawing/2014/main" val="3835021899"/>
                  </a:ext>
                </a:extLst>
              </a:tr>
              <a:tr h="370840">
                <a:tc>
                  <a:txBody>
                    <a:bodyPr/>
                    <a:lstStyle/>
                    <a:p>
                      <a:r>
                        <a:rPr lang="sv-SE" dirty="0"/>
                        <a:t>2025 Vecka 5 -13</a:t>
                      </a:r>
                    </a:p>
                  </a:txBody>
                  <a:tcPr/>
                </a:tc>
                <a:tc>
                  <a:txBody>
                    <a:bodyPr/>
                    <a:lstStyle/>
                    <a:p>
                      <a:r>
                        <a:rPr lang="sv-SE" dirty="0"/>
                        <a:t>Utbildningsperiod För UHP</a:t>
                      </a:r>
                    </a:p>
                  </a:txBody>
                  <a:tcPr/>
                </a:tc>
                <a:extLst>
                  <a:ext uri="{0D108BD9-81ED-4DB2-BD59-A6C34878D82A}">
                    <a16:rowId xmlns:a16="http://schemas.microsoft.com/office/drawing/2014/main" val="2053596089"/>
                  </a:ext>
                </a:extLst>
              </a:tr>
              <a:tr h="370840">
                <a:tc>
                  <a:txBody>
                    <a:bodyPr/>
                    <a:lstStyle/>
                    <a:p>
                      <a:r>
                        <a:rPr lang="sv-SE" dirty="0"/>
                        <a:t>2025-02-05 </a:t>
                      </a:r>
                      <a:r>
                        <a:rPr lang="sv-SE" dirty="0" err="1"/>
                        <a:t>kl</a:t>
                      </a:r>
                      <a:r>
                        <a:rPr lang="sv-SE" dirty="0"/>
                        <a:t> 16:00</a:t>
                      </a:r>
                    </a:p>
                  </a:txBody>
                  <a:tcPr/>
                </a:tc>
                <a:tc>
                  <a:txBody>
                    <a:bodyPr/>
                    <a:lstStyle/>
                    <a:p>
                      <a:r>
                        <a:rPr lang="sv-SE" dirty="0"/>
                        <a:t>Start driftsättning release 6.1 (preliminärt)</a:t>
                      </a:r>
                    </a:p>
                  </a:txBody>
                  <a:tcPr/>
                </a:tc>
                <a:extLst>
                  <a:ext uri="{0D108BD9-81ED-4DB2-BD59-A6C34878D82A}">
                    <a16:rowId xmlns:a16="http://schemas.microsoft.com/office/drawing/2014/main" val="3664164926"/>
                  </a:ext>
                </a:extLst>
              </a:tr>
              <a:tr h="370840">
                <a:tc>
                  <a:txBody>
                    <a:bodyPr/>
                    <a:lstStyle/>
                    <a:p>
                      <a:r>
                        <a:rPr lang="sv-SE" dirty="0"/>
                        <a:t>2025-02-11, </a:t>
                      </a:r>
                      <a:r>
                        <a:rPr lang="sv-SE" dirty="0" err="1"/>
                        <a:t>kl</a:t>
                      </a:r>
                      <a:r>
                        <a:rPr lang="sv-SE" dirty="0"/>
                        <a:t> 08:00</a:t>
                      </a:r>
                    </a:p>
                  </a:txBody>
                  <a:tcPr/>
                </a:tc>
                <a:tc>
                  <a:txBody>
                    <a:bodyPr/>
                    <a:lstStyle/>
                    <a:p>
                      <a:r>
                        <a:rPr lang="sv-SE" dirty="0"/>
                        <a:t>Produktionsstart release 6.1 inklusive UHP, start av EOS</a:t>
                      </a:r>
                    </a:p>
                  </a:txBody>
                  <a:tcPr/>
                </a:tc>
                <a:extLst>
                  <a:ext uri="{0D108BD9-81ED-4DB2-BD59-A6C34878D82A}">
                    <a16:rowId xmlns:a16="http://schemas.microsoft.com/office/drawing/2014/main" val="2712444159"/>
                  </a:ext>
                </a:extLst>
              </a:tr>
              <a:tr h="370840">
                <a:tc>
                  <a:txBody>
                    <a:bodyPr/>
                    <a:lstStyle/>
                    <a:p>
                      <a:r>
                        <a:rPr lang="sv-SE" dirty="0"/>
                        <a:t>2025-03-31</a:t>
                      </a:r>
                    </a:p>
                  </a:txBody>
                  <a:tcPr/>
                </a:tc>
                <a:tc>
                  <a:txBody>
                    <a:bodyPr/>
                    <a:lstStyle/>
                    <a:p>
                      <a:r>
                        <a:rPr lang="sv-SE" dirty="0"/>
                        <a:t>EOS planerad avslutad</a:t>
                      </a:r>
                    </a:p>
                  </a:txBody>
                  <a:tcPr/>
                </a:tc>
                <a:extLst>
                  <a:ext uri="{0D108BD9-81ED-4DB2-BD59-A6C34878D82A}">
                    <a16:rowId xmlns:a16="http://schemas.microsoft.com/office/drawing/2014/main" val="2754202180"/>
                  </a:ext>
                </a:extLst>
              </a:tr>
            </a:tbl>
          </a:graphicData>
        </a:graphic>
      </p:graphicFrame>
      <p:sp>
        <p:nvSpPr>
          <p:cNvPr id="4" name="Platshållare för datum 3">
            <a:extLst>
              <a:ext uri="{FF2B5EF4-FFF2-40B4-BE49-F238E27FC236}">
                <a16:creationId xmlns:a16="http://schemas.microsoft.com/office/drawing/2014/main" id="{C25475EA-0C76-4ADE-AEBE-4C9156EAD47D}"/>
              </a:ext>
            </a:extLst>
          </p:cNvPr>
          <p:cNvSpPr>
            <a:spLocks noGrp="1"/>
          </p:cNvSpPr>
          <p:nvPr>
            <p:ph type="dt" sz="half" idx="10"/>
          </p:nvPr>
        </p:nvSpPr>
        <p:spPr/>
        <p:txBody>
          <a:bodyPr/>
          <a:lstStyle/>
          <a:p>
            <a:fld id="{F8F1FA7B-4712-4B0F-A043-ED92281042C2}" type="datetime1">
              <a:rPr lang="sv-SE" smtClean="0"/>
              <a:t>2024-10-09</a:t>
            </a:fld>
            <a:endParaRPr lang="sv-SE"/>
          </a:p>
        </p:txBody>
      </p:sp>
      <p:sp>
        <p:nvSpPr>
          <p:cNvPr id="5" name="Platshållare för bildnummer 4">
            <a:extLst>
              <a:ext uri="{FF2B5EF4-FFF2-40B4-BE49-F238E27FC236}">
                <a16:creationId xmlns:a16="http://schemas.microsoft.com/office/drawing/2014/main" id="{7604A777-B4BA-4FE8-ADAF-92C051188970}"/>
              </a:ext>
            </a:extLst>
          </p:cNvPr>
          <p:cNvSpPr>
            <a:spLocks noGrp="1"/>
          </p:cNvSpPr>
          <p:nvPr>
            <p:ph type="sldNum" sz="quarter" idx="12"/>
          </p:nvPr>
        </p:nvSpPr>
        <p:spPr/>
        <p:txBody>
          <a:bodyPr/>
          <a:lstStyle/>
          <a:p>
            <a:fld id="{CC6C322D-AE1A-4FC3-BA63-54BA2399C0D0}" type="slidenum">
              <a:rPr lang="sv-SE" smtClean="0"/>
              <a:t>2</a:t>
            </a:fld>
            <a:endParaRPr lang="sv-SE"/>
          </a:p>
        </p:txBody>
      </p:sp>
    </p:spTree>
    <p:extLst>
      <p:ext uri="{BB962C8B-B14F-4D97-AF65-F5344CB8AC3E}">
        <p14:creationId xmlns:p14="http://schemas.microsoft.com/office/powerpoint/2010/main" val="3471092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C0D05B-CA74-491F-8824-D9C0C3E35A72}"/>
              </a:ext>
            </a:extLst>
          </p:cNvPr>
          <p:cNvSpPr>
            <a:spLocks noGrp="1"/>
          </p:cNvSpPr>
          <p:nvPr>
            <p:ph type="title"/>
          </p:nvPr>
        </p:nvSpPr>
        <p:spPr>
          <a:xfrm>
            <a:off x="684361" y="101691"/>
            <a:ext cx="10449445" cy="882000"/>
          </a:xfrm>
        </p:spPr>
        <p:txBody>
          <a:bodyPr/>
          <a:lstStyle/>
          <a:p>
            <a:r>
              <a:rPr lang="sv-SE" dirty="0"/>
              <a:t>FAQ UHP i Teamcenter</a:t>
            </a:r>
          </a:p>
        </p:txBody>
      </p:sp>
      <p:sp>
        <p:nvSpPr>
          <p:cNvPr id="3" name="Platshållare för innehåll 2">
            <a:extLst>
              <a:ext uri="{FF2B5EF4-FFF2-40B4-BE49-F238E27FC236}">
                <a16:creationId xmlns:a16="http://schemas.microsoft.com/office/drawing/2014/main" id="{4D42B315-27BD-4B53-864D-92B1F5309FAB}"/>
              </a:ext>
            </a:extLst>
          </p:cNvPr>
          <p:cNvSpPr>
            <a:spLocks noGrp="1"/>
          </p:cNvSpPr>
          <p:nvPr>
            <p:ph idx="1"/>
          </p:nvPr>
        </p:nvSpPr>
        <p:spPr>
          <a:xfrm>
            <a:off x="684361" y="983691"/>
            <a:ext cx="10449445" cy="5328616"/>
          </a:xfrm>
        </p:spPr>
        <p:txBody>
          <a:bodyPr/>
          <a:lstStyle/>
          <a:p>
            <a:r>
              <a:rPr lang="sv-SE" dirty="0"/>
              <a:t>Jag har anmält mig till utbildningen kommer jag behöva anmäla om mig?</a:t>
            </a:r>
          </a:p>
          <a:p>
            <a:pPr lvl="1"/>
            <a:r>
              <a:rPr lang="sv-SE" dirty="0"/>
              <a:t>Nej, har du anmält dig till en utbildning kommer du inplaneras till lämpligt utbildningstillfälle. Inbjudan till utbildningstillfället kommer skickas ut under oktober 2024</a:t>
            </a:r>
          </a:p>
          <a:p>
            <a:r>
              <a:rPr lang="sv-SE" dirty="0"/>
              <a:t>När kommer utbildningen genomföras?</a:t>
            </a:r>
          </a:p>
          <a:p>
            <a:pPr lvl="1"/>
            <a:r>
              <a:rPr lang="sv-SE" dirty="0"/>
              <a:t>Utbildningen planeras att påbörjas i vecka 5-2025 och pågår minst till och med mars 2025 beroende på antal elever som anmält intresse.</a:t>
            </a:r>
          </a:p>
          <a:p>
            <a:r>
              <a:rPr lang="sv-SE" dirty="0"/>
              <a:t>Varför behöver </a:t>
            </a:r>
            <a:r>
              <a:rPr lang="sv-SE" dirty="0" err="1"/>
              <a:t>migreringsomfattningen</a:t>
            </a:r>
            <a:r>
              <a:rPr lang="sv-SE" dirty="0"/>
              <a:t> lämnas in redan 25 oktober?</a:t>
            </a:r>
          </a:p>
          <a:p>
            <a:pPr lvl="1"/>
            <a:r>
              <a:rPr lang="sv-SE" dirty="0"/>
              <a:t>PSUHP är ett system som bygger på vissa frihetsgrader där många datafält är fritext. Det innebär en teknisk utmaning att migrera alla olika användningsfall. För att få en fullständig test innan driftsättning behöver därför fullständiga tester utföras i syfte att bland annat </a:t>
            </a:r>
            <a:r>
              <a:rPr lang="sv-SE" dirty="0" err="1"/>
              <a:t>mitigera</a:t>
            </a:r>
            <a:r>
              <a:rPr lang="sv-SE" dirty="0"/>
              <a:t> risken för produktionsbortfall efter </a:t>
            </a:r>
            <a:r>
              <a:rPr lang="sv-SE" dirty="0" err="1"/>
              <a:t>driftsstart</a:t>
            </a:r>
            <a:r>
              <a:rPr lang="sv-SE" dirty="0"/>
              <a:t>.</a:t>
            </a:r>
          </a:p>
          <a:p>
            <a:r>
              <a:rPr lang="sv-SE" dirty="0"/>
              <a:t>När ska ansökan om roller och behörigheter skickas in?</a:t>
            </a:r>
          </a:p>
          <a:p>
            <a:pPr lvl="1"/>
            <a:r>
              <a:rPr lang="sv-SE" dirty="0"/>
              <a:t>Ansökan om Roller och behörigheter ska skickas in senast 2024-12-20 och kommer regleras i kommande driftsättnings-instruktion.</a:t>
            </a:r>
          </a:p>
          <a:p>
            <a:r>
              <a:rPr lang="sv-SE" dirty="0"/>
              <a:t>Kommer PSUHP sättas i ’read </a:t>
            </a:r>
            <a:r>
              <a:rPr lang="sv-SE" dirty="0" err="1"/>
              <a:t>only</a:t>
            </a:r>
            <a:r>
              <a:rPr lang="sv-SE" dirty="0"/>
              <a:t>’ 2024-11-01 enligt utgiven instruktion?</a:t>
            </a:r>
          </a:p>
          <a:p>
            <a:pPr lvl="1"/>
            <a:r>
              <a:rPr lang="sv-SE" dirty="0"/>
              <a:t>Nej PSUHP kommer att vara i produktion till och med 2025-01-24 därefter kommer PSUHP endast medge läsrättigheter, rekommendationen är dock att efter 2025-01-01 inte ändra eller lägga till underhållsplaner. Detta för att planerade acceptanstester ska kunna genomföras med så lik produktionsdata som möjligt</a:t>
            </a:r>
          </a:p>
          <a:p>
            <a:r>
              <a:rPr lang="sv-SE" dirty="0"/>
              <a:t>När kommer release 6.1 ske?</a:t>
            </a:r>
          </a:p>
          <a:p>
            <a:pPr lvl="1"/>
            <a:r>
              <a:rPr lang="sv-SE" dirty="0"/>
              <a:t>Release 6.1 planeras att ske med start 2025-02-05 (preliminärt) till 2025-02-11. Slutgiltigt datum kommer att presenteras i kommande Go-Live instruktion</a:t>
            </a:r>
          </a:p>
          <a:p>
            <a:endParaRPr lang="sv-SE" dirty="0"/>
          </a:p>
        </p:txBody>
      </p:sp>
      <p:sp>
        <p:nvSpPr>
          <p:cNvPr id="4" name="Platshållare för datum 3">
            <a:extLst>
              <a:ext uri="{FF2B5EF4-FFF2-40B4-BE49-F238E27FC236}">
                <a16:creationId xmlns:a16="http://schemas.microsoft.com/office/drawing/2014/main" id="{5DDABC5B-3CAE-4E35-9F0E-7557F801E799}"/>
              </a:ext>
            </a:extLst>
          </p:cNvPr>
          <p:cNvSpPr>
            <a:spLocks noGrp="1"/>
          </p:cNvSpPr>
          <p:nvPr>
            <p:ph type="dt" sz="half" idx="10"/>
          </p:nvPr>
        </p:nvSpPr>
        <p:spPr/>
        <p:txBody>
          <a:bodyPr/>
          <a:lstStyle/>
          <a:p>
            <a:fld id="{F8F1FA7B-4712-4B0F-A043-ED92281042C2}" type="datetime1">
              <a:rPr lang="sv-SE" smtClean="0"/>
              <a:t>2024-10-09</a:t>
            </a:fld>
            <a:endParaRPr lang="sv-SE"/>
          </a:p>
        </p:txBody>
      </p:sp>
      <p:sp>
        <p:nvSpPr>
          <p:cNvPr id="5" name="Platshållare för bildnummer 4">
            <a:extLst>
              <a:ext uri="{FF2B5EF4-FFF2-40B4-BE49-F238E27FC236}">
                <a16:creationId xmlns:a16="http://schemas.microsoft.com/office/drawing/2014/main" id="{49D6EB5C-2EDE-4B7C-8605-0F6D6625C693}"/>
              </a:ext>
            </a:extLst>
          </p:cNvPr>
          <p:cNvSpPr>
            <a:spLocks noGrp="1"/>
          </p:cNvSpPr>
          <p:nvPr>
            <p:ph type="sldNum" sz="quarter" idx="12"/>
          </p:nvPr>
        </p:nvSpPr>
        <p:spPr/>
        <p:txBody>
          <a:bodyPr/>
          <a:lstStyle/>
          <a:p>
            <a:fld id="{CC6C322D-AE1A-4FC3-BA63-54BA2399C0D0}" type="slidenum">
              <a:rPr lang="sv-SE" smtClean="0"/>
              <a:t>3</a:t>
            </a:fld>
            <a:endParaRPr lang="sv-SE"/>
          </a:p>
        </p:txBody>
      </p:sp>
    </p:spTree>
    <p:extLst>
      <p:ext uri="{BB962C8B-B14F-4D97-AF65-F5344CB8AC3E}">
        <p14:creationId xmlns:p14="http://schemas.microsoft.com/office/powerpoint/2010/main" val="3390014572"/>
      </p:ext>
    </p:extLst>
  </p:cSld>
  <p:clrMapOvr>
    <a:masterClrMapping/>
  </p:clrMapOvr>
</p:sld>
</file>

<file path=ppt/theme/theme1.xml><?xml version="1.0" encoding="utf-8"?>
<a:theme xmlns:a="http://schemas.openxmlformats.org/drawingml/2006/main" name="FMV Layout med helbild">
  <a:themeElements>
    <a:clrScheme name="FMV">
      <a:dk1>
        <a:sysClr val="windowText" lastClr="000000"/>
      </a:dk1>
      <a:lt1>
        <a:sysClr val="window" lastClr="FFFFFF"/>
      </a:lt1>
      <a:dk2>
        <a:srgbClr val="57584F"/>
      </a:dk2>
      <a:lt2>
        <a:srgbClr val="E7E6E6"/>
      </a:lt2>
      <a:accent1>
        <a:srgbClr val="E04403"/>
      </a:accent1>
      <a:accent2>
        <a:srgbClr val="FFDD00"/>
      </a:accent2>
      <a:accent3>
        <a:srgbClr val="007167"/>
      </a:accent3>
      <a:accent4>
        <a:srgbClr val="484B43"/>
      </a:accent4>
      <a:accent5>
        <a:srgbClr val="B6B9B1"/>
      </a:accent5>
      <a:accent6>
        <a:srgbClr val="1C1E1C"/>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MV.potx" id="{3DCFFDF6-BDF1-46A8-84F9-E5421352B3CC}" vid="{5F1C20B8-F44F-4FE7-98B8-7631D01EE242}"/>
    </a:ext>
  </a:extLst>
</a:theme>
</file>

<file path=ppt/theme/theme2.xml><?xml version="1.0" encoding="utf-8"?>
<a:theme xmlns:a="http://schemas.openxmlformats.org/drawingml/2006/main" name="FMV Grå">
  <a:themeElements>
    <a:clrScheme name="FMV">
      <a:dk1>
        <a:sysClr val="windowText" lastClr="000000"/>
      </a:dk1>
      <a:lt1>
        <a:sysClr val="window" lastClr="FFFFFF"/>
      </a:lt1>
      <a:dk2>
        <a:srgbClr val="57584F"/>
      </a:dk2>
      <a:lt2>
        <a:srgbClr val="E7E6E6"/>
      </a:lt2>
      <a:accent1>
        <a:srgbClr val="E04403"/>
      </a:accent1>
      <a:accent2>
        <a:srgbClr val="FFDD00"/>
      </a:accent2>
      <a:accent3>
        <a:srgbClr val="007167"/>
      </a:accent3>
      <a:accent4>
        <a:srgbClr val="484B43"/>
      </a:accent4>
      <a:accent5>
        <a:srgbClr val="B6B9B1"/>
      </a:accent5>
      <a:accent6>
        <a:srgbClr val="1C1E1C"/>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MV.potx" id="{3DCFFDF6-BDF1-46A8-84F9-E5421352B3CC}" vid="{622BBFF5-6D13-44EB-B82E-1FA257807B13}"/>
    </a:ext>
  </a:extLst>
</a:theme>
</file>

<file path=ppt/theme/theme3.xml><?xml version="1.0" encoding="utf-8"?>
<a:theme xmlns:a="http://schemas.openxmlformats.org/drawingml/2006/main" name="FMV Block">
  <a:themeElements>
    <a:clrScheme name="FMV">
      <a:dk1>
        <a:sysClr val="windowText" lastClr="000000"/>
      </a:dk1>
      <a:lt1>
        <a:sysClr val="window" lastClr="FFFFFF"/>
      </a:lt1>
      <a:dk2>
        <a:srgbClr val="57584F"/>
      </a:dk2>
      <a:lt2>
        <a:srgbClr val="E7E6E6"/>
      </a:lt2>
      <a:accent1>
        <a:srgbClr val="E04403"/>
      </a:accent1>
      <a:accent2>
        <a:srgbClr val="FFDD00"/>
      </a:accent2>
      <a:accent3>
        <a:srgbClr val="007167"/>
      </a:accent3>
      <a:accent4>
        <a:srgbClr val="484B43"/>
      </a:accent4>
      <a:accent5>
        <a:srgbClr val="B6B9B1"/>
      </a:accent5>
      <a:accent6>
        <a:srgbClr val="1C1E1C"/>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MV.potx" id="{3DCFFDF6-BDF1-46A8-84F9-E5421352B3CC}" vid="{363404CB-F748-4DAC-B38A-76263BA664EC}"/>
    </a:ext>
  </a:extLst>
</a:theme>
</file>

<file path=ppt/theme/theme4.xml><?xml version="1.0" encoding="utf-8"?>
<a:theme xmlns:a="http://schemas.openxmlformats.org/drawingml/2006/main" name="FMV Vit">
  <a:themeElements>
    <a:clrScheme name="FMV">
      <a:dk1>
        <a:sysClr val="windowText" lastClr="000000"/>
      </a:dk1>
      <a:lt1>
        <a:sysClr val="window" lastClr="FFFFFF"/>
      </a:lt1>
      <a:dk2>
        <a:srgbClr val="57584F"/>
      </a:dk2>
      <a:lt2>
        <a:srgbClr val="E7E6E6"/>
      </a:lt2>
      <a:accent1>
        <a:srgbClr val="E04403"/>
      </a:accent1>
      <a:accent2>
        <a:srgbClr val="FFDD00"/>
      </a:accent2>
      <a:accent3>
        <a:srgbClr val="007167"/>
      </a:accent3>
      <a:accent4>
        <a:srgbClr val="484B43"/>
      </a:accent4>
      <a:accent5>
        <a:srgbClr val="B6B9B1"/>
      </a:accent5>
      <a:accent6>
        <a:srgbClr val="1C1E1C"/>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MV.potx" id="{3DCFFDF6-BDF1-46A8-84F9-E5421352B3CC}" vid="{3670AFD4-9D00-4037-A2CE-DA72E50E0766}"/>
    </a:ext>
  </a:ext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7D00CED28B53045932C01E7FDE45083" ma:contentTypeVersion="17" ma:contentTypeDescription="Skapa ett nytt dokument." ma:contentTypeScope="" ma:versionID="d0fdd282a18bf57285e4b29064c96829">
  <xsd:schema xmlns:xsd="http://www.w3.org/2001/XMLSchema" xmlns:xs="http://www.w3.org/2001/XMLSchema" xmlns:p="http://schemas.microsoft.com/office/2006/metadata/properties" xmlns:ns1="http://schemas.microsoft.com/sharepoint/v3" xmlns:ns2="900b1448-7d11-4efa-af57-63afee4b5cee" xmlns:ns3="04435a31-cf51-4a09-8c14-bc57e1174e7f" targetNamespace="http://schemas.microsoft.com/office/2006/metadata/properties" ma:root="true" ma:fieldsID="af04ec6d591dc2ac04437af176d10d1c" ns1:_="" ns2:_="" ns3:_="">
    <xsd:import namespace="http://schemas.microsoft.com/sharepoint/v3"/>
    <xsd:import namespace="900b1448-7d11-4efa-af57-63afee4b5cee"/>
    <xsd:import namespace="04435a31-cf51-4a09-8c14-bc57e1174e7f"/>
    <xsd:element name="properties">
      <xsd:complexType>
        <xsd:sequence>
          <xsd:element name="documentManagement">
            <xsd:complexType>
              <xsd:all>
                <xsd:element ref="ns1:PublishingStartDate" minOccurs="0"/>
                <xsd:element ref="ns1:PublishingExpirationDate" minOccurs="0"/>
                <xsd:element ref="ns2:Status" minOccurs="0"/>
                <xsd:element ref="ns2:p5266d7d1f1e4ccaaf2c82de5b2ed1e6" minOccurs="0"/>
                <xsd:element ref="ns3:TaxCatchAll" minOccurs="0"/>
                <xsd:element ref="ns2:f172acfea83f4f42ba9e5764b95140ee" minOccurs="0"/>
                <xsd:element ref="ns2:jfe1ab9d16774d589c21b4243fb4e795"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malagt startdatum" ma:description="Schemalagt startdatum är en webbplatskolumn som skapas via publiceringsfunktionen. Den används för att ange datum och tid för när sidan ska visas för besökare på webbplatsen för första gången." ma:internalName="PublishingStartDate">
      <xsd:simpleType>
        <xsd:restriction base="dms:Unknown"/>
      </xsd:simpleType>
    </xsd:element>
    <xsd:element name="PublishingExpirationDate" ma:index="9" nillable="true" ma:displayName="Schemalagt slutdatum" ma:description="Schemalagt slutdatum är en webbplatskolumn som skapas via publiceringsfunktionen. Den används för att ange datum och tid för när sidan inte längre ska visas för besökare på webbplatse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00b1448-7d11-4efa-af57-63afee4b5cee" elementFormDefault="qualified">
    <xsd:import namespace="http://schemas.microsoft.com/office/2006/documentManagement/types"/>
    <xsd:import namespace="http://schemas.microsoft.com/office/infopath/2007/PartnerControls"/>
    <xsd:element name="Status" ma:index="10" nillable="true" ma:displayName="Status" ma:default="Utkast" ma:format="Dropdown" ma:internalName="Status">
      <xsd:simpleType>
        <xsd:restriction base="dms:Choice">
          <xsd:enumeration value="Utkast"/>
          <xsd:enumeration value="Väntande"/>
          <xsd:enumeration value="Fastställd"/>
          <xsd:enumeration value="Upphävd"/>
        </xsd:restriction>
      </xsd:simpleType>
    </xsd:element>
    <xsd:element name="p5266d7d1f1e4ccaaf2c82de5b2ed1e6" ma:index="12" nillable="true" ma:taxonomy="true" ma:internalName="p5266d7d1f1e4ccaaf2c82de5b2ed1e6" ma:taxonomyFieldName="Funktionsomr_x00e5_de" ma:displayName="Funktionsområde" ma:readOnly="false" ma:default="" ma:fieldId="{95266d7d-1f1e-4cca-af2c-82de5b2ed1e6}" ma:sspId="c04caedc-eda8-4742-a698-6b88d4fe459b" ma:termSetId="ce8e6a81-19b4-4e35-b209-88867cef45e0" ma:anchorId="00000000-0000-0000-0000-000000000000" ma:open="false" ma:isKeyword="false">
      <xsd:complexType>
        <xsd:sequence>
          <xsd:element ref="pc:Terms" minOccurs="0" maxOccurs="1"/>
        </xsd:sequence>
      </xsd:complexType>
    </xsd:element>
    <xsd:element name="f172acfea83f4f42ba9e5764b95140ee" ma:index="15" nillable="true" ma:taxonomy="true" ma:internalName="f172acfea83f4f42ba9e5764b95140ee" ma:taxonomyFieldName="Dokumenttyp" ma:displayName="Dokumenttyp" ma:indexed="true" ma:readOnly="false" ma:default="" ma:fieldId="{f172acfe-a83f-4f42-ba9e-5764b95140ee}" ma:sspId="c04caedc-eda8-4742-a698-6b88d4fe459b" ma:termSetId="0176e0c4-be1f-4a6a-9441-3a737d5f3afb" ma:anchorId="00000000-0000-0000-0000-000000000000" ma:open="false" ma:isKeyword="false">
      <xsd:complexType>
        <xsd:sequence>
          <xsd:element ref="pc:Terms" minOccurs="0" maxOccurs="1"/>
        </xsd:sequence>
      </xsd:complexType>
    </xsd:element>
    <xsd:element name="jfe1ab9d16774d589c21b4243fb4e795" ma:index="17" nillable="true" ma:taxonomy="true" ma:internalName="jfe1ab9d16774d589c21b4243fb4e795" ma:taxonomyFieldName="Inneh_x00e5_llstyp" ma:displayName="Innehållstyp" ma:readOnly="false" ma:default="" ma:fieldId="{3fe1ab9d-1677-4d58-9c21-b4243fb4e795}" ma:sspId="c04caedc-eda8-4742-a698-6b88d4fe459b" ma:termSetId="0176e0c4-be1f-4a6a-9441-3a737d5f3afb"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4435a31-cf51-4a09-8c14-bc57e1174e7f"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05526e53-b246-4f0f-a049-733ef111a3a5}" ma:internalName="TaxCatchAll" ma:showField="CatchAllData" ma:web="04435a31-cf51-4a09-8c14-bc57e1174e7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4435a31-cf51-4a09-8c14-bc57e1174e7f"/>
    <jfe1ab9d16774d589c21b4243fb4e795 xmlns="900b1448-7d11-4efa-af57-63afee4b5cee">
      <Terms xmlns="http://schemas.microsoft.com/office/infopath/2007/PartnerControls"/>
    </jfe1ab9d16774d589c21b4243fb4e795>
    <f172acfea83f4f42ba9e5764b95140ee xmlns="900b1448-7d11-4efa-af57-63afee4b5cee">
      <Terms xmlns="http://schemas.microsoft.com/office/infopath/2007/PartnerControls"/>
    </f172acfea83f4f42ba9e5764b95140ee>
    <Status xmlns="900b1448-7d11-4efa-af57-63afee4b5cee">Utkast</Status>
    <PublishingExpirationDate xmlns="http://schemas.microsoft.com/sharepoint/v3" xsi:nil="true"/>
    <PublishingStartDate xmlns="http://schemas.microsoft.com/sharepoint/v3" xsi:nil="true"/>
    <p5266d7d1f1e4ccaaf2c82de5b2ed1e6 xmlns="900b1448-7d11-4efa-af57-63afee4b5cee">
      <Terms xmlns="http://schemas.microsoft.com/office/infopath/2007/PartnerControls"/>
    </p5266d7d1f1e4ccaaf2c82de5b2ed1e6>
  </documentManagement>
</p:properties>
</file>

<file path=customXml/itemProps1.xml><?xml version="1.0" encoding="utf-8"?>
<ds:datastoreItem xmlns:ds="http://schemas.openxmlformats.org/officeDocument/2006/customXml" ds:itemID="{6FB19134-0561-485F-B15D-EBD3BBC2E225}"/>
</file>

<file path=customXml/itemProps2.xml><?xml version="1.0" encoding="utf-8"?>
<ds:datastoreItem xmlns:ds="http://schemas.openxmlformats.org/officeDocument/2006/customXml" ds:itemID="{913E1416-C91B-48F7-8A29-8F28609543C7}">
  <ds:schemaRefs>
    <ds:schemaRef ds:uri="http://schemas.microsoft.com/sharepoint/v3/contenttype/forms"/>
  </ds:schemaRefs>
</ds:datastoreItem>
</file>

<file path=customXml/itemProps3.xml><?xml version="1.0" encoding="utf-8"?>
<ds:datastoreItem xmlns:ds="http://schemas.openxmlformats.org/officeDocument/2006/customXml" ds:itemID="{85032F9C-CB76-4472-95D1-86438086F4D5}">
  <ds:schemaRefs>
    <ds:schemaRef ds:uri="http://schemas.microsoft.com/office/2006/documentManagement/types"/>
    <ds:schemaRef ds:uri="http://purl.org/dc/terms/"/>
    <ds:schemaRef ds:uri="042360c3-bebf-468b-a5e7-e69b9706c20f"/>
    <ds:schemaRef ds:uri="http://purl.org/dc/elements/1.1/"/>
    <ds:schemaRef ds:uri="http://schemas.microsoft.com/office/2006/metadata/properties"/>
    <ds:schemaRef ds:uri="http://schemas.openxmlformats.org/package/2006/metadata/core-properties"/>
    <ds:schemaRef ds:uri="http://purl.org/dc/dcmitype/"/>
    <ds:schemaRef ds:uri="http://www.w3.org/XML/1998/namespace"/>
    <ds:schemaRef ds:uri="2801dd80-f3cd-4959-bfce-08f7204cdfa9"/>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FMV</Template>
  <TotalTime>289</TotalTime>
  <Words>490</Words>
  <Application>Microsoft Office PowerPoint</Application>
  <PresentationFormat>Bredbild</PresentationFormat>
  <Paragraphs>48</Paragraphs>
  <Slides>3</Slides>
  <Notes>0</Notes>
  <HiddenSlides>0</HiddenSlides>
  <MMClips>0</MMClips>
  <ScaleCrop>false</ScaleCrop>
  <HeadingPairs>
    <vt:vector size="6" baseType="variant">
      <vt:variant>
        <vt:lpstr>Använt teckensnitt</vt:lpstr>
      </vt:variant>
      <vt:variant>
        <vt:i4>2</vt:i4>
      </vt:variant>
      <vt:variant>
        <vt:lpstr>Tema</vt:lpstr>
      </vt:variant>
      <vt:variant>
        <vt:i4>4</vt:i4>
      </vt:variant>
      <vt:variant>
        <vt:lpstr>Bildrubriker</vt:lpstr>
      </vt:variant>
      <vt:variant>
        <vt:i4>3</vt:i4>
      </vt:variant>
    </vt:vector>
  </HeadingPairs>
  <TitlesOfParts>
    <vt:vector size="9" baseType="lpstr">
      <vt:lpstr>Arial</vt:lpstr>
      <vt:lpstr>Calibri</vt:lpstr>
      <vt:lpstr>FMV Layout med helbild</vt:lpstr>
      <vt:lpstr>FMV Grå</vt:lpstr>
      <vt:lpstr>FMV Block</vt:lpstr>
      <vt:lpstr>FMV Vit</vt:lpstr>
      <vt:lpstr>Underhållsplan i Teamcenter</vt:lpstr>
      <vt:lpstr>Tidpunkter</vt:lpstr>
      <vt:lpstr>FAQ UHP i Teamcenter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Underhållsplan i Teamcenter</dc:title>
  <dc:creator>Torbiörnsson, Måns MSTN</dc:creator>
  <cp:lastModifiedBy>Torbiörnsson, Måns MSTN</cp:lastModifiedBy>
  <cp:revision>6</cp:revision>
  <dcterms:created xsi:type="dcterms:W3CDTF">2024-10-08T11:03:28Z</dcterms:created>
  <dcterms:modified xsi:type="dcterms:W3CDTF">2024-10-09T15:20:32Z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0x01010077D00CED28B53045932C01E7FDE45083</vt:lpwstr>
  </property>
  <property fmtid="{D5CDD505-2E9C-101B-9397-08002B2CF9AE}" pid="3" name="Innehållstyp">
    <vt:lpwstr/>
  </property>
  <property fmtid="{D5CDD505-2E9C-101B-9397-08002B2CF9AE}" pid="4" name="Dokumenttyp">
    <vt:lpwstr/>
  </property>
  <property fmtid="{D5CDD505-2E9C-101B-9397-08002B2CF9AE}" pid="5" name="Funktionsområde">
    <vt:lpwstr/>
  </property>
</Properties>
</file>